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571481"/>
            <a:ext cx="8062912" cy="785817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ΔΡΑΣΤΗΡΙΟΤΗΤΑ 3</a:t>
            </a:r>
            <a:r>
              <a:rPr lang="el-GR" sz="4000" baseline="30000" dirty="0" smtClean="0"/>
              <a:t>ης</a:t>
            </a:r>
            <a:r>
              <a:rPr lang="el-GR" sz="4000" dirty="0" smtClean="0"/>
              <a:t> ΣΥΝΕΔΡΙΑΣ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8062912" cy="3143272"/>
          </a:xfrm>
        </p:spPr>
        <p:txBody>
          <a:bodyPr>
            <a:normAutofit fontScale="92500" lnSpcReduction="10000"/>
          </a:bodyPr>
          <a:lstStyle/>
          <a:p>
            <a:r>
              <a:rPr lang="el-GR" i="1" dirty="0" smtClean="0"/>
              <a:t>ΜΟΥΡΚΑΚΗΣ ΚΩΝΣΤΑΝΤΙΝΟΣ</a:t>
            </a:r>
          </a:p>
          <a:p>
            <a:endParaRPr lang="el-GR" i="1" dirty="0" smtClean="0"/>
          </a:p>
          <a:p>
            <a:r>
              <a:rPr lang="el-GR" i="1" dirty="0" smtClean="0"/>
              <a:t>ΧΑΤΖΗΙΩΑΝΝΟΥ ΣΤΕΛΛΑ</a:t>
            </a:r>
          </a:p>
          <a:p>
            <a:endParaRPr lang="el-GR" dirty="0" smtClean="0"/>
          </a:p>
          <a:p>
            <a:pPr algn="l"/>
            <a:r>
              <a:rPr lang="el-GR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itchFamily="34" charset="0"/>
              </a:rPr>
              <a:t>ΜΑΘΗΜΑΤΙΚΑ </a:t>
            </a:r>
            <a:r>
              <a:rPr lang="el-GR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itchFamily="34" charset="0"/>
              </a:rPr>
              <a:t>Γ’ ΔΗΜΟΤΙΚΟΥ</a:t>
            </a:r>
          </a:p>
          <a:p>
            <a:pPr algn="l"/>
            <a:endParaRPr lang="el-GR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algn="l"/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ΕΝΟΤΗΤΑ 7</a:t>
            </a:r>
            <a:r>
              <a:rPr lang="el-GR" b="1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η</a:t>
            </a:r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l"/>
            <a:r>
              <a:rPr lang="el-GR" sz="2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Κεφ.41 - Η </a:t>
            </a:r>
            <a:r>
              <a:rPr lang="el-GR" sz="2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ΜΕΤΡΗΣΗ ΤΗΣ ΜΑΖΑΣ</a:t>
            </a:r>
            <a:endParaRPr lang="el-GR" sz="2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285985" y="1928802"/>
            <a:ext cx="52864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ΜΠΡΑΒΟ!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500298" y="3643314"/>
            <a:ext cx="4761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ΤΑ ΚΑΤΑΦΕΡΕΣ!</a:t>
            </a:r>
            <a:endParaRPr lang="el-G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/>
          <a:lstStyle/>
          <a:p>
            <a:r>
              <a:rPr lang="el-GR" dirty="0" smtClean="0"/>
              <a:t>Κεφ.41</a:t>
            </a:r>
            <a:r>
              <a:rPr lang="el-GR" dirty="0" smtClean="0"/>
              <a:t>:</a:t>
            </a:r>
            <a:r>
              <a:rPr lang="el-GR" dirty="0" smtClean="0"/>
              <a:t> </a:t>
            </a:r>
            <a:r>
              <a:rPr lang="el-GR" dirty="0" smtClean="0"/>
              <a:t>Μέτρηση μάζας</a:t>
            </a:r>
            <a:endParaRPr lang="el-GR" dirty="0"/>
          </a:p>
        </p:txBody>
      </p:sp>
      <p:pic>
        <p:nvPicPr>
          <p:cNvPr id="1026" name="Picture 2" descr="C:\Users\stella\Desktop\αρχείο λήψη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071810"/>
            <a:ext cx="3357585" cy="2882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ΘΥΜΑΜΑΙ: </a:t>
            </a:r>
            <a:br>
              <a:rPr lang="el-GR" sz="2400" b="1" i="1" dirty="0" smtClean="0"/>
            </a:br>
            <a:r>
              <a:rPr lang="el-GR" sz="2400" b="1" i="1" dirty="0" smtClean="0"/>
              <a:t>Όταν κατεβαίνω… επί 1000</a:t>
            </a:r>
            <a:br>
              <a:rPr lang="el-GR" sz="2400" b="1" i="1" dirty="0" smtClean="0"/>
            </a:br>
            <a:r>
              <a:rPr lang="el-GR" sz="2400" b="1" i="1" dirty="0" smtClean="0"/>
              <a:t>Όταν ανεβαίνω… διά 1000</a:t>
            </a:r>
            <a:endParaRPr lang="el-GR" sz="2400" b="1" i="1" dirty="0"/>
          </a:p>
        </p:txBody>
      </p:sp>
      <p:pic>
        <p:nvPicPr>
          <p:cNvPr id="4" name="3 - Θέση περιεχομένου" descr="Χωρίς τίτλο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1785" y="2373062"/>
            <a:ext cx="5220429" cy="359142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92D050"/>
                </a:solidFill>
              </a:rPr>
              <a:t>Πόσα γραμμάρια είναι τα 5 κιλά;</a:t>
            </a:r>
          </a:p>
          <a:p>
            <a:pPr algn="ctr"/>
            <a:endParaRPr lang="el-GR" sz="4000" dirty="0" smtClean="0">
              <a:solidFill>
                <a:srgbClr val="92D050"/>
              </a:solidFill>
            </a:endParaRPr>
          </a:p>
          <a:p>
            <a:pPr algn="ctr"/>
            <a:r>
              <a:rPr lang="el-GR" sz="4000" dirty="0" smtClean="0">
                <a:solidFill>
                  <a:srgbClr val="92D050"/>
                </a:solidFill>
              </a:rPr>
              <a:t>Σκέφτομαι…</a:t>
            </a:r>
          </a:p>
          <a:p>
            <a:pPr algn="ctr"/>
            <a:endParaRPr lang="el-GR" sz="4000" dirty="0" smtClean="0">
              <a:solidFill>
                <a:srgbClr val="92D050"/>
              </a:solidFill>
            </a:endParaRPr>
          </a:p>
          <a:p>
            <a:pPr algn="ctr"/>
            <a:r>
              <a:rPr lang="el-GR" sz="4000" dirty="0" smtClean="0">
                <a:solidFill>
                  <a:srgbClr val="92D050"/>
                </a:solidFill>
              </a:rPr>
              <a:t>5* 1000= 5000 γραμμάρια</a:t>
            </a:r>
            <a:endParaRPr lang="el-GR" sz="4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split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Ήρθε η σειρά σου!</a:t>
            </a:r>
            <a:br>
              <a:rPr lang="el-GR" dirty="0" smtClean="0"/>
            </a:br>
            <a:r>
              <a:rPr lang="el-GR" sz="3600" dirty="0" smtClean="0"/>
              <a:t>Πόσα γραμμάρια είναι τα 9 κιλά;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900</a:t>
            </a:r>
            <a:endParaRPr lang="el-GR" dirty="0">
              <a:hlinkClick r:id="rId2" action="ppaction://hlinksldjump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hlinkClick r:id="rId3" action="ppaction://hlinksldjump"/>
              </a:rPr>
              <a:t>9000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000232" y="2428868"/>
            <a:ext cx="5341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ΞΑΝΑΣΚΕΨΟΥ</a:t>
            </a:r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ΤΟ!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285985" y="1928802"/>
            <a:ext cx="52864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ΜΠΡΑΒΟ!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fad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Πόσο ζυγίζει ένα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12 κιλά</a:t>
            </a:r>
            <a:endParaRPr lang="el-GR" dirty="0">
              <a:hlinkClick r:id="rId3" action="ppaction://hlinksldjump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hlinkClick r:id="rId4" action="ppaction://hlinksldjump"/>
              </a:rPr>
              <a:t>1200 γραμμάρια</a:t>
            </a:r>
            <a:endParaRPr lang="el-GR" dirty="0">
              <a:hlinkClick r:id="rId4" action="ppaction://hlinksldjump"/>
            </a:endParaRPr>
          </a:p>
        </p:txBody>
      </p:sp>
      <p:pic>
        <p:nvPicPr>
          <p:cNvPr id="1026" name="Picture 2" descr="C:\Users\Public\Pictures\Sample Pictures\Koal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571480"/>
            <a:ext cx="1257275" cy="942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>
            <a:hlinkClick r:id="rId3" action="ppaction://hlinksldjump"/>
          </p:cNvPr>
          <p:cNvSpPr/>
          <p:nvPr/>
        </p:nvSpPr>
        <p:spPr>
          <a:xfrm>
            <a:off x="2000232" y="2428868"/>
            <a:ext cx="5341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ΞΑΝΑΣΚΕΨΟΥ</a:t>
            </a:r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ΤΟ!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67</Words>
  <PresentationFormat>Προβολή στην οθόνη (4:3)</PresentationFormat>
  <Paragraphs>27</Paragraphs>
  <Slides>10</Slides>
  <Notes>0</Notes>
  <HiddenSlides>4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Ζωντάνια</vt:lpstr>
      <vt:lpstr>ΔΡΑΣΤΗΡΙΟΤΗΤΑ 3ης ΣΥΝΕΔΡΙΑΣ</vt:lpstr>
      <vt:lpstr>Κεφ.41: Μέτρηση μάζας</vt:lpstr>
      <vt:lpstr>ΘΥΜΑΜΑΙ:  Όταν κατεβαίνω… επί 1000 Όταν ανεβαίνω… διά 1000</vt:lpstr>
      <vt:lpstr>Διαφάνεια 4</vt:lpstr>
      <vt:lpstr>Ήρθε η σειρά σου! Πόσα γραμμάρια είναι τα 9 κιλά;</vt:lpstr>
      <vt:lpstr>Διαφάνεια 6</vt:lpstr>
      <vt:lpstr>Διαφάνεια 7</vt:lpstr>
      <vt:lpstr>Πόσο ζυγίζει ένα 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41. Μέτρηση μάζας</dc:title>
  <dc:creator>stella chatziioannou</dc:creator>
  <cp:lastModifiedBy>stella chatziioannou</cp:lastModifiedBy>
  <cp:revision>33</cp:revision>
  <dcterms:created xsi:type="dcterms:W3CDTF">2017-05-22T18:03:40Z</dcterms:created>
  <dcterms:modified xsi:type="dcterms:W3CDTF">2017-05-23T17:49:46Z</dcterms:modified>
</cp:coreProperties>
</file>