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2" r:id="rId4"/>
    <p:sldId id="260" r:id="rId5"/>
    <p:sldId id="261" r:id="rId6"/>
    <p:sldId id="274" r:id="rId7"/>
    <p:sldId id="263" r:id="rId8"/>
    <p:sldId id="264" r:id="rId9"/>
    <p:sldId id="275" r:id="rId10"/>
    <p:sldId id="265" r:id="rId11"/>
    <p:sldId id="266" r:id="rId12"/>
    <p:sldId id="276" r:id="rId13"/>
    <p:sldId id="267" r:id="rId14"/>
    <p:sldId id="269" r:id="rId15"/>
    <p:sldId id="277" r:id="rId16"/>
    <p:sldId id="270" r:id="rId17"/>
    <p:sldId id="271" r:id="rId18"/>
    <p:sldId id="278" r:id="rId19"/>
    <p:sldId id="272" r:id="rId20"/>
    <p:sldId id="273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  <p:sldId id="288" r:id="rId31"/>
    <p:sldId id="290" r:id="rId32"/>
    <p:sldId id="291" r:id="rId33"/>
    <p:sldId id="292" r:id="rId34"/>
    <p:sldId id="294" r:id="rId35"/>
    <p:sldId id="295" r:id="rId36"/>
    <p:sldId id="296" r:id="rId37"/>
    <p:sldId id="293" r:id="rId38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A657B-5540-481E-BD32-C25868A09523}" type="datetimeFigureOut">
              <a:rPr lang="el-GR" smtClean="0"/>
              <a:pPr/>
              <a:t>31/3/2020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21910-336C-4D6E-896B-CE9794C43B8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A657B-5540-481E-BD32-C25868A09523}" type="datetimeFigureOut">
              <a:rPr lang="el-GR" smtClean="0"/>
              <a:pPr/>
              <a:t>31/3/2020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21910-336C-4D6E-896B-CE9794C43B8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A657B-5540-481E-BD32-C25868A09523}" type="datetimeFigureOut">
              <a:rPr lang="el-GR" smtClean="0"/>
              <a:pPr/>
              <a:t>31/3/2020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21910-336C-4D6E-896B-CE9794C43B8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A657B-5540-481E-BD32-C25868A09523}" type="datetimeFigureOut">
              <a:rPr lang="el-GR" smtClean="0"/>
              <a:pPr/>
              <a:t>31/3/2020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21910-336C-4D6E-896B-CE9794C43B8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A657B-5540-481E-BD32-C25868A09523}" type="datetimeFigureOut">
              <a:rPr lang="el-GR" smtClean="0"/>
              <a:pPr/>
              <a:t>31/3/2020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21910-336C-4D6E-896B-CE9794C43B8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A657B-5540-481E-BD32-C25868A09523}" type="datetimeFigureOut">
              <a:rPr lang="el-GR" smtClean="0"/>
              <a:pPr/>
              <a:t>31/3/2020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21910-336C-4D6E-896B-CE9794C43B8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A657B-5540-481E-BD32-C25868A09523}" type="datetimeFigureOut">
              <a:rPr lang="el-GR" smtClean="0"/>
              <a:pPr/>
              <a:t>31/3/2020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21910-336C-4D6E-896B-CE9794C43B8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A657B-5540-481E-BD32-C25868A09523}" type="datetimeFigureOut">
              <a:rPr lang="el-GR" smtClean="0"/>
              <a:pPr/>
              <a:t>31/3/2020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21910-336C-4D6E-896B-CE9794C43B8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A657B-5540-481E-BD32-C25868A09523}" type="datetimeFigureOut">
              <a:rPr lang="el-GR" smtClean="0"/>
              <a:pPr/>
              <a:t>31/3/2020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21910-336C-4D6E-896B-CE9794C43B8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A657B-5540-481E-BD32-C25868A09523}" type="datetimeFigureOut">
              <a:rPr lang="el-GR" smtClean="0"/>
              <a:pPr/>
              <a:t>31/3/2020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21910-336C-4D6E-896B-CE9794C43B8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A657B-5540-481E-BD32-C25868A09523}" type="datetimeFigureOut">
              <a:rPr lang="el-GR" smtClean="0"/>
              <a:pPr/>
              <a:t>31/3/2020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21910-336C-4D6E-896B-CE9794C43B8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DA657B-5540-481E-BD32-C25868A09523}" type="datetimeFigureOut">
              <a:rPr lang="el-GR" smtClean="0"/>
              <a:pPr/>
              <a:t>31/3/2020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921910-336C-4D6E-896B-CE9794C43B87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slide" Target="slide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slide" Target="slide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slide" Target="slide1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3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7.xml"/><Relationship Id="rId2" Type="http://schemas.openxmlformats.org/officeDocument/2006/relationships/slide" Target="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slide" Target="slide19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1.xml"/><Relationship Id="rId2" Type="http://schemas.openxmlformats.org/officeDocument/2006/relationships/slide" Target="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slide" Target="slide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slide" Target="slide2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4.xml"/><Relationship Id="rId2" Type="http://schemas.openxmlformats.org/officeDocument/2006/relationships/slide" Target="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slide" Target="slide2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7.xml"/><Relationship Id="rId2" Type="http://schemas.openxmlformats.org/officeDocument/2006/relationships/slide" Target="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slide" Target="slide2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2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30.xml"/><Relationship Id="rId2" Type="http://schemas.openxmlformats.org/officeDocument/2006/relationships/slide" Target="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gi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slide" Target="slide3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28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32.xml"/><Relationship Id="rId2" Type="http://schemas.openxmlformats.org/officeDocument/2006/relationships/slide" Target="slide3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slide" Target="slide3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3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35.xml"/><Relationship Id="rId2" Type="http://schemas.openxmlformats.org/officeDocument/2006/relationships/slide" Target="slide3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slide" Target="slide3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34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4" Type="http://schemas.openxmlformats.org/officeDocument/2006/relationships/slide" Target="slide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slide" Target="slide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8.xml"/><Relationship Id="rId2" Type="http://schemas.openxmlformats.org/officeDocument/2006/relationships/slide" Target="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Relationship Id="rId4" Type="http://schemas.openxmlformats.org/officeDocument/2006/relationships/slide" Target="slide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Από ποιο γράμμα αρχίζει</a:t>
            </a:r>
            <a:br>
              <a:rPr lang="el-GR" dirty="0" smtClean="0"/>
            </a:br>
            <a:r>
              <a:rPr lang="el-GR" dirty="0" smtClean="0"/>
              <a:t>κάνε κλικ στο σωστό</a:t>
            </a:r>
            <a:br>
              <a:rPr lang="el-GR" dirty="0" smtClean="0"/>
            </a:br>
            <a:endParaRPr lang="el-GR" dirty="0"/>
          </a:p>
        </p:txBody>
      </p:sp>
      <p:pic>
        <p:nvPicPr>
          <p:cNvPr id="1026" name="Picture 2" descr="μέλισσα Στοκ Εικονογραφήσεις, Vectors, &amp; Clipart – (14,957 Στοκ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3" y="2479324"/>
            <a:ext cx="4714908" cy="3931055"/>
          </a:xfrm>
          <a:prstGeom prst="rect">
            <a:avLst/>
          </a:prstGeom>
          <a:noFill/>
        </p:spPr>
      </p:pic>
      <p:sp>
        <p:nvSpPr>
          <p:cNvPr id="5" name="4 - Ορθογώνιο">
            <a:hlinkClick r:id="rId3" action="ppaction://hlinksldjump"/>
          </p:cNvPr>
          <p:cNvSpPr/>
          <p:nvPr/>
        </p:nvSpPr>
        <p:spPr>
          <a:xfrm>
            <a:off x="6429388" y="1643050"/>
            <a:ext cx="214314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8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Α</a:t>
            </a:r>
            <a:endParaRPr lang="el-GR" sz="8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7" name="6 - Ορθογώνιο">
            <a:hlinkClick r:id="rId4" action="ppaction://hlinksldjump"/>
          </p:cNvPr>
          <p:cNvSpPr/>
          <p:nvPr/>
        </p:nvSpPr>
        <p:spPr>
          <a:xfrm>
            <a:off x="6572264" y="3929066"/>
            <a:ext cx="200026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8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Μ</a:t>
            </a:r>
            <a:endParaRPr lang="el-GR" sz="8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>
            <a:hlinkClick r:id="rId2" action="ppaction://hlinksldjump"/>
          </p:cNvPr>
          <p:cNvSpPr/>
          <p:nvPr/>
        </p:nvSpPr>
        <p:spPr>
          <a:xfrm>
            <a:off x="6429388" y="1643050"/>
            <a:ext cx="214314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8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Ο</a:t>
            </a:r>
            <a:endParaRPr lang="el-GR" sz="8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4 - Ορθογώνιο">
            <a:hlinkClick r:id="rId3" action="ppaction://hlinksldjump"/>
          </p:cNvPr>
          <p:cNvSpPr/>
          <p:nvPr/>
        </p:nvSpPr>
        <p:spPr>
          <a:xfrm>
            <a:off x="6500826" y="4071942"/>
            <a:ext cx="214314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8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Κ</a:t>
            </a:r>
            <a:endParaRPr lang="el-GR" sz="8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1506" name="AutoShape 2" descr="Wicker basket illustration Stock Illustration | k0248119 | Fotosearc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21508" name="AutoShape 4" descr="Wicker basket illustration Stock Illustration | k0248119 | Fotosearch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21510" name="Picture 6" descr="Scalable Vectorial Representing Wicker Basket Empty Illustration ..."/>
          <p:cNvPicPr>
            <a:picLocks noChangeAspect="1" noChangeArrowheads="1"/>
          </p:cNvPicPr>
          <p:nvPr/>
        </p:nvPicPr>
        <p:blipFill>
          <a:blip r:embed="rId4" cstate="print"/>
          <a:srcRect b="5769"/>
          <a:stretch>
            <a:fillRect/>
          </a:stretch>
        </p:blipFill>
        <p:spPr bwMode="auto">
          <a:xfrm>
            <a:off x="642910" y="1500174"/>
            <a:ext cx="4286280" cy="3500462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Μπράβο!</a:t>
            </a:r>
            <a:endParaRPr lang="el-GR" dirty="0"/>
          </a:p>
        </p:txBody>
      </p:sp>
      <p:pic>
        <p:nvPicPr>
          <p:cNvPr id="16386" name="Picture 2" descr="Έκτη στην άκρη της πόλης: Μαθητής της εβδομάδας 29/1/20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26" y="2428868"/>
            <a:ext cx="3401352" cy="2343155"/>
          </a:xfrm>
          <a:prstGeom prst="rect">
            <a:avLst/>
          </a:prstGeom>
          <a:noFill/>
        </p:spPr>
      </p:pic>
      <p:sp>
        <p:nvSpPr>
          <p:cNvPr id="4" name="3 - Δεξιό βέλος">
            <a:hlinkClick r:id="rId4" action="ppaction://hlinksldjump"/>
          </p:cNvPr>
          <p:cNvSpPr/>
          <p:nvPr/>
        </p:nvSpPr>
        <p:spPr>
          <a:xfrm>
            <a:off x="5500694" y="5286388"/>
            <a:ext cx="2714644" cy="121444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solidFill>
                  <a:schemeClr val="accent4">
                    <a:lumMod val="75000"/>
                  </a:schemeClr>
                </a:solidFill>
              </a:rPr>
              <a:t>ΕΠΟΜΕΝΗ ΕΡΩΤΗΣΗ</a:t>
            </a:r>
            <a:endParaRPr lang="el-GR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dissolve/>
    <p:sndAc>
      <p:stSnd>
        <p:snd r:embed="rId2" name="applause.wav" builtIn="1"/>
      </p:stSnd>
    </p:sndAc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 descr="Λυπάμαι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8436" name="AutoShape 4" descr="Λυπάμαι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8438" name="AutoShape 6" descr="Λυπάμαι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8440" name="AutoShape 8" descr="Λυπάμαι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8442" name="AutoShape 10" descr="Λυπάμαι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8444" name="AutoShape 12" descr="Λυπάμαι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18445" name="Picture 13" descr="C:\Users\user\Desktop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7" y="2357437"/>
            <a:ext cx="2143125" cy="2143125"/>
          </a:xfrm>
          <a:prstGeom prst="rect">
            <a:avLst/>
          </a:prstGeom>
          <a:noFill/>
        </p:spPr>
      </p:pic>
      <p:sp>
        <p:nvSpPr>
          <p:cNvPr id="9" name="1 - Τίτλος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Προσπάθησε</a:t>
            </a:r>
            <a:r>
              <a:rPr kumimoji="0" lang="el-GR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ξανά</a:t>
            </a:r>
            <a:r>
              <a:rPr kumimoji="0" lang="el-G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!</a:t>
            </a:r>
          </a:p>
        </p:txBody>
      </p:sp>
      <p:sp>
        <p:nvSpPr>
          <p:cNvPr id="10" name="9 - Δεξιό βέλος">
            <a:hlinkClick r:id="rId3" action="ppaction://hlinksldjump"/>
          </p:cNvPr>
          <p:cNvSpPr/>
          <p:nvPr/>
        </p:nvSpPr>
        <p:spPr>
          <a:xfrm rot="10800000" flipV="1">
            <a:off x="807449" y="4614378"/>
            <a:ext cx="3835988" cy="16721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0"/>
              </a:spcBef>
              <a:defRPr/>
            </a:pPr>
            <a:r>
              <a:rPr lang="el-GR" sz="2400" dirty="0" smtClean="0">
                <a:solidFill>
                  <a:schemeClr val="tx1"/>
                </a:solidFill>
              </a:rPr>
              <a:t>Προσπάθησε ξανά!</a:t>
            </a:r>
            <a:endParaRPr lang="el-GR" sz="24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Ευτυχής γάτα κινούμενων σχεδίων Απεικόνιση αποθεμάτων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736"/>
            <a:ext cx="4368534" cy="3857652"/>
          </a:xfrm>
          <a:prstGeom prst="rect">
            <a:avLst/>
          </a:prstGeom>
          <a:noFill/>
        </p:spPr>
      </p:pic>
      <p:sp>
        <p:nvSpPr>
          <p:cNvPr id="3" name="2 - Ορθογώνιο">
            <a:hlinkClick r:id="rId3" action="ppaction://hlinksldjump"/>
          </p:cNvPr>
          <p:cNvSpPr/>
          <p:nvPr/>
        </p:nvSpPr>
        <p:spPr>
          <a:xfrm>
            <a:off x="6429388" y="1643050"/>
            <a:ext cx="214314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8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Θ</a:t>
            </a:r>
            <a:endParaRPr lang="el-GR" sz="8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3 - Ορθογώνιο">
            <a:hlinkClick r:id="rId4" action="ppaction://hlinksldjump"/>
          </p:cNvPr>
          <p:cNvSpPr/>
          <p:nvPr/>
        </p:nvSpPr>
        <p:spPr>
          <a:xfrm>
            <a:off x="6429388" y="4143380"/>
            <a:ext cx="214314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8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Γ</a:t>
            </a:r>
            <a:endParaRPr lang="el-GR" sz="8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Μπράβο!</a:t>
            </a:r>
            <a:endParaRPr lang="el-GR" dirty="0"/>
          </a:p>
        </p:txBody>
      </p:sp>
      <p:pic>
        <p:nvPicPr>
          <p:cNvPr id="16386" name="Picture 2" descr="Έκτη στην άκρη της πόλης: Μαθητής της εβδομάδας 29/1/20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26" y="2428868"/>
            <a:ext cx="3401352" cy="2343155"/>
          </a:xfrm>
          <a:prstGeom prst="rect">
            <a:avLst/>
          </a:prstGeom>
          <a:noFill/>
        </p:spPr>
      </p:pic>
      <p:sp>
        <p:nvSpPr>
          <p:cNvPr id="4" name="3 - Δεξιό βέλος">
            <a:hlinkClick r:id="rId4" action="ppaction://hlinksldjump"/>
          </p:cNvPr>
          <p:cNvSpPr/>
          <p:nvPr/>
        </p:nvSpPr>
        <p:spPr>
          <a:xfrm>
            <a:off x="5500694" y="5286388"/>
            <a:ext cx="2714644" cy="121444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solidFill>
                  <a:schemeClr val="accent4">
                    <a:lumMod val="75000"/>
                  </a:schemeClr>
                </a:solidFill>
              </a:rPr>
              <a:t>ΕΠΟΜΕΝΗ ΕΡΩΤΗΣΗ</a:t>
            </a:r>
            <a:endParaRPr lang="el-GR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dissolve/>
    <p:sndAc>
      <p:stSnd>
        <p:snd r:embed="rId2" name="applause.wav" builtIn="1"/>
      </p:stSnd>
    </p:sndAc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 descr="Λυπάμαι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8436" name="AutoShape 4" descr="Λυπάμαι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8438" name="AutoShape 6" descr="Λυπάμαι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8440" name="AutoShape 8" descr="Λυπάμαι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8442" name="AutoShape 10" descr="Λυπάμαι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8444" name="AutoShape 12" descr="Λυπάμαι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18445" name="Picture 13" descr="C:\Users\user\Desktop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7" y="2357437"/>
            <a:ext cx="2143125" cy="2143125"/>
          </a:xfrm>
          <a:prstGeom prst="rect">
            <a:avLst/>
          </a:prstGeom>
          <a:noFill/>
        </p:spPr>
      </p:pic>
      <p:sp>
        <p:nvSpPr>
          <p:cNvPr id="9" name="1 - Τίτλος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Προσπάθησε</a:t>
            </a:r>
            <a:r>
              <a:rPr kumimoji="0" lang="el-GR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ξανά</a:t>
            </a:r>
            <a:r>
              <a:rPr kumimoji="0" lang="el-G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!</a:t>
            </a:r>
          </a:p>
        </p:txBody>
      </p:sp>
      <p:sp>
        <p:nvSpPr>
          <p:cNvPr id="10" name="9 - Δεξιό βέλος">
            <a:hlinkClick r:id="rId3" action="ppaction://hlinksldjump"/>
          </p:cNvPr>
          <p:cNvSpPr/>
          <p:nvPr/>
        </p:nvSpPr>
        <p:spPr>
          <a:xfrm rot="10800000" flipV="1">
            <a:off x="807449" y="4614378"/>
            <a:ext cx="3835988" cy="16721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0"/>
              </a:spcBef>
              <a:defRPr/>
            </a:pPr>
            <a:r>
              <a:rPr lang="el-GR" sz="2400" dirty="0" smtClean="0">
                <a:solidFill>
                  <a:schemeClr val="tx1"/>
                </a:solidFill>
              </a:rPr>
              <a:t>Προσπάθησε ξανά!</a:t>
            </a:r>
            <a:endParaRPr lang="el-GR" sz="24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Ορθογώνιο">
            <a:hlinkClick r:id="rId2" action="ppaction://hlinksldjump"/>
          </p:cNvPr>
          <p:cNvSpPr/>
          <p:nvPr/>
        </p:nvSpPr>
        <p:spPr>
          <a:xfrm>
            <a:off x="6429388" y="1643050"/>
            <a:ext cx="214314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8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Δ</a:t>
            </a:r>
            <a:endParaRPr lang="el-GR" sz="8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3 - Ορθογώνιο">
            <a:hlinkClick r:id="rId3" action="ppaction://hlinksldjump"/>
          </p:cNvPr>
          <p:cNvSpPr/>
          <p:nvPr/>
        </p:nvSpPr>
        <p:spPr>
          <a:xfrm>
            <a:off x="6429388" y="4143380"/>
            <a:ext cx="214314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8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Θ</a:t>
            </a:r>
            <a:endParaRPr lang="el-GR" sz="8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6626" name="Picture 2" descr="θησαυρός Στοκ Εικονογραφήσεις, Vectors, &amp; Clipart – (108,321 Στοκ ..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11" y="1799422"/>
            <a:ext cx="4786346" cy="4158139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Μπράβο!</a:t>
            </a:r>
            <a:endParaRPr lang="el-GR" dirty="0"/>
          </a:p>
        </p:txBody>
      </p:sp>
      <p:pic>
        <p:nvPicPr>
          <p:cNvPr id="16386" name="Picture 2" descr="Έκτη στην άκρη της πόλης: Μαθητής της εβδομάδας 29/1/20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26" y="2428868"/>
            <a:ext cx="3401352" cy="2343155"/>
          </a:xfrm>
          <a:prstGeom prst="rect">
            <a:avLst/>
          </a:prstGeom>
          <a:noFill/>
        </p:spPr>
      </p:pic>
      <p:sp>
        <p:nvSpPr>
          <p:cNvPr id="4" name="3 - Δεξιό βέλος">
            <a:hlinkClick r:id="rId4" action="ppaction://hlinksldjump"/>
          </p:cNvPr>
          <p:cNvSpPr/>
          <p:nvPr/>
        </p:nvSpPr>
        <p:spPr>
          <a:xfrm>
            <a:off x="5500694" y="5286388"/>
            <a:ext cx="2714644" cy="121444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solidFill>
                  <a:schemeClr val="accent4">
                    <a:lumMod val="75000"/>
                  </a:schemeClr>
                </a:solidFill>
              </a:rPr>
              <a:t>ΕΠΟΜΕΝΗ ΕΡΩΤΗΣΗ</a:t>
            </a:r>
            <a:endParaRPr lang="el-GR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dissolve/>
    <p:sndAc>
      <p:stSnd>
        <p:snd r:embed="rId2" name="applause.wav" builtIn="1"/>
      </p:stSnd>
    </p:sndAc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 descr="Λυπάμαι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8436" name="AutoShape 4" descr="Λυπάμαι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8438" name="AutoShape 6" descr="Λυπάμαι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8440" name="AutoShape 8" descr="Λυπάμαι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8442" name="AutoShape 10" descr="Λυπάμαι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8444" name="AutoShape 12" descr="Λυπάμαι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18445" name="Picture 13" descr="C:\Users\user\Desktop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7" y="2357437"/>
            <a:ext cx="2143125" cy="2143125"/>
          </a:xfrm>
          <a:prstGeom prst="rect">
            <a:avLst/>
          </a:prstGeom>
          <a:noFill/>
        </p:spPr>
      </p:pic>
      <p:sp>
        <p:nvSpPr>
          <p:cNvPr id="9" name="1 - Τίτλος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Προσπάθησε</a:t>
            </a:r>
            <a:r>
              <a:rPr kumimoji="0" lang="el-GR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ξανά</a:t>
            </a:r>
            <a:r>
              <a:rPr kumimoji="0" lang="el-G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!</a:t>
            </a:r>
          </a:p>
        </p:txBody>
      </p:sp>
      <p:sp>
        <p:nvSpPr>
          <p:cNvPr id="10" name="9 - Δεξιό βέλος">
            <a:hlinkClick r:id="rId3" action="ppaction://hlinksldjump"/>
          </p:cNvPr>
          <p:cNvSpPr/>
          <p:nvPr/>
        </p:nvSpPr>
        <p:spPr>
          <a:xfrm rot="10800000" flipV="1">
            <a:off x="807449" y="4614378"/>
            <a:ext cx="3835988" cy="16721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0"/>
              </a:spcBef>
              <a:defRPr/>
            </a:pPr>
            <a:r>
              <a:rPr lang="el-GR" sz="2400" dirty="0" smtClean="0">
                <a:solidFill>
                  <a:schemeClr val="tx1"/>
                </a:solidFill>
              </a:rPr>
              <a:t>Προσπάθησε ξανά!</a:t>
            </a:r>
            <a:endParaRPr lang="el-GR" sz="24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Ορθογώνιο">
            <a:hlinkClick r:id="rId2" action="ppaction://hlinksldjump"/>
          </p:cNvPr>
          <p:cNvSpPr/>
          <p:nvPr/>
        </p:nvSpPr>
        <p:spPr>
          <a:xfrm>
            <a:off x="6429388" y="1643050"/>
            <a:ext cx="214314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8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Φ</a:t>
            </a:r>
            <a:endParaRPr lang="el-GR" sz="8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3 - Ορθογώνιο">
            <a:hlinkClick r:id="rId3" action="ppaction://hlinksldjump"/>
          </p:cNvPr>
          <p:cNvSpPr/>
          <p:nvPr/>
        </p:nvSpPr>
        <p:spPr>
          <a:xfrm>
            <a:off x="6429388" y="4143380"/>
            <a:ext cx="214314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8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Ν</a:t>
            </a:r>
            <a:endParaRPr lang="el-GR" sz="8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9698" name="AutoShape 2" descr="Γελαστή Φράουλα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29700" name="AutoShape 4" descr="Γελαστή Φράουλα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29701" name="Picture 5" descr="C:\Users\user\Desktop\κατάλογος.png"/>
          <p:cNvPicPr>
            <a:picLocks noChangeAspect="1" noChangeArrowheads="1"/>
          </p:cNvPicPr>
          <p:nvPr/>
        </p:nvPicPr>
        <p:blipFill>
          <a:blip r:embed="rId4"/>
          <a:srcRect l="8889" t="2217" r="4444" b="3911"/>
          <a:stretch>
            <a:fillRect/>
          </a:stretch>
        </p:blipFill>
        <p:spPr bwMode="auto">
          <a:xfrm>
            <a:off x="1928794" y="1142984"/>
            <a:ext cx="3308472" cy="4071966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Μπράβο!</a:t>
            </a:r>
            <a:endParaRPr lang="el-GR" dirty="0"/>
          </a:p>
        </p:txBody>
      </p:sp>
      <p:pic>
        <p:nvPicPr>
          <p:cNvPr id="16386" name="Picture 2" descr="Έκτη στην άκρη της πόλης: Μαθητής της εβδομάδας 29/1/20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26" y="2428868"/>
            <a:ext cx="3401352" cy="2343155"/>
          </a:xfrm>
          <a:prstGeom prst="rect">
            <a:avLst/>
          </a:prstGeom>
          <a:noFill/>
        </p:spPr>
      </p:pic>
      <p:sp>
        <p:nvSpPr>
          <p:cNvPr id="4" name="3 - Δεξιό βέλος">
            <a:hlinkClick r:id="rId4" action="ppaction://hlinksldjump"/>
          </p:cNvPr>
          <p:cNvSpPr/>
          <p:nvPr/>
        </p:nvSpPr>
        <p:spPr>
          <a:xfrm>
            <a:off x="5715008" y="4929198"/>
            <a:ext cx="2714644" cy="121444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solidFill>
                  <a:schemeClr val="accent4">
                    <a:lumMod val="75000"/>
                  </a:schemeClr>
                </a:solidFill>
              </a:rPr>
              <a:t>ΕΠΟΜΕΝΗ ΕΡΩΤΗΣΗ</a:t>
            </a:r>
            <a:endParaRPr lang="el-GR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dissolve/>
    <p:sndAc>
      <p:stSnd>
        <p:snd r:embed="rId2" name="applause.wav" builtIn="1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Μπράβο!</a:t>
            </a:r>
            <a:endParaRPr lang="el-GR" dirty="0"/>
          </a:p>
        </p:txBody>
      </p:sp>
      <p:pic>
        <p:nvPicPr>
          <p:cNvPr id="16386" name="Picture 2" descr="Έκτη στην άκρη της πόλης: Μαθητής της εβδομάδας 29/1/20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26" y="2428868"/>
            <a:ext cx="3401352" cy="2343155"/>
          </a:xfrm>
          <a:prstGeom prst="rect">
            <a:avLst/>
          </a:prstGeom>
          <a:noFill/>
        </p:spPr>
      </p:pic>
      <p:sp>
        <p:nvSpPr>
          <p:cNvPr id="4" name="3 - Δεξιό βέλος">
            <a:hlinkClick r:id="rId4" action="ppaction://hlinksldjump"/>
          </p:cNvPr>
          <p:cNvSpPr/>
          <p:nvPr/>
        </p:nvSpPr>
        <p:spPr>
          <a:xfrm>
            <a:off x="5500694" y="5286388"/>
            <a:ext cx="2714644" cy="121444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solidFill>
                  <a:schemeClr val="accent4">
                    <a:lumMod val="75000"/>
                  </a:schemeClr>
                </a:solidFill>
              </a:rPr>
              <a:t>ΕΠΟΜΕΝΗ ΕΡΩΤΗΣΗ</a:t>
            </a:r>
            <a:endParaRPr lang="el-GR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dissolve/>
    <p:sndAc>
      <p:stSnd>
        <p:snd r:embed="rId2" name="applause.wav" builtIn="1"/>
      </p:stSnd>
    </p:sndAc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 descr="Λυπάμαι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8436" name="AutoShape 4" descr="Λυπάμαι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8438" name="AutoShape 6" descr="Λυπάμαι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8440" name="AutoShape 8" descr="Λυπάμαι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8442" name="AutoShape 10" descr="Λυπάμαι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8444" name="AutoShape 12" descr="Λυπάμαι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18445" name="Picture 13" descr="C:\Users\user\Desktop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7" y="2357437"/>
            <a:ext cx="2143125" cy="2143125"/>
          </a:xfrm>
          <a:prstGeom prst="rect">
            <a:avLst/>
          </a:prstGeom>
          <a:noFill/>
        </p:spPr>
      </p:pic>
      <p:sp>
        <p:nvSpPr>
          <p:cNvPr id="9" name="1 - Τίτλος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Προσπάθησε</a:t>
            </a:r>
            <a:r>
              <a:rPr kumimoji="0" lang="el-GR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ξανά</a:t>
            </a:r>
            <a:r>
              <a:rPr kumimoji="0" lang="el-G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!</a:t>
            </a:r>
          </a:p>
        </p:txBody>
      </p:sp>
      <p:sp>
        <p:nvSpPr>
          <p:cNvPr id="10" name="9 - Δεξιό βέλος">
            <a:hlinkClick r:id="rId3" action="ppaction://hlinksldjump"/>
          </p:cNvPr>
          <p:cNvSpPr/>
          <p:nvPr/>
        </p:nvSpPr>
        <p:spPr>
          <a:xfrm rot="10800000" flipV="1">
            <a:off x="807449" y="4614378"/>
            <a:ext cx="3835988" cy="16721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0"/>
              </a:spcBef>
              <a:defRPr/>
            </a:pPr>
            <a:r>
              <a:rPr lang="el-GR" sz="2400" dirty="0" smtClean="0">
                <a:solidFill>
                  <a:schemeClr val="tx1"/>
                </a:solidFill>
              </a:rPr>
              <a:t>Προσπάθησε ξανά!</a:t>
            </a:r>
            <a:endParaRPr lang="el-GR" sz="24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Ορθογώνιο">
            <a:hlinkClick r:id="rId2" action="ppaction://hlinksldjump"/>
          </p:cNvPr>
          <p:cNvSpPr/>
          <p:nvPr/>
        </p:nvSpPr>
        <p:spPr>
          <a:xfrm>
            <a:off x="6429388" y="1643050"/>
            <a:ext cx="214314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8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Ε</a:t>
            </a:r>
            <a:endParaRPr lang="el-GR" sz="8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5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3 - Ορθογώνιο">
            <a:hlinkClick r:id="rId3" action="ppaction://hlinksldjump"/>
          </p:cNvPr>
          <p:cNvSpPr/>
          <p:nvPr/>
        </p:nvSpPr>
        <p:spPr>
          <a:xfrm>
            <a:off x="6429388" y="4143380"/>
            <a:ext cx="214314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8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5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Κ</a:t>
            </a:r>
            <a:endParaRPr lang="el-GR" sz="8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2">
                  <a:lumMod val="50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9698" name="AutoShape 2" descr="Γελαστή Φράουλα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29700" name="AutoShape 4" descr="Γελαστή Φράουλα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33794" name="Picture 2" descr="Ελικόπτερο κινούμενων σχεδίων Διανυσματική απεικόνιση ..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00100" y="928670"/>
            <a:ext cx="4500562" cy="4500562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Μπράβο!</a:t>
            </a:r>
            <a:endParaRPr lang="el-GR" dirty="0"/>
          </a:p>
        </p:txBody>
      </p:sp>
      <p:pic>
        <p:nvPicPr>
          <p:cNvPr id="16386" name="Picture 2" descr="Έκτη στην άκρη της πόλης: Μαθητής της εβδομάδας 29/1/20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26" y="2428868"/>
            <a:ext cx="3401352" cy="2343155"/>
          </a:xfrm>
          <a:prstGeom prst="rect">
            <a:avLst/>
          </a:prstGeom>
          <a:noFill/>
        </p:spPr>
      </p:pic>
      <p:sp>
        <p:nvSpPr>
          <p:cNvPr id="4" name="3 - Δεξιό βέλος">
            <a:hlinkClick r:id="rId4" action="ppaction://hlinksldjump"/>
          </p:cNvPr>
          <p:cNvSpPr/>
          <p:nvPr/>
        </p:nvSpPr>
        <p:spPr>
          <a:xfrm>
            <a:off x="5500694" y="5286388"/>
            <a:ext cx="2714644" cy="121444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solidFill>
                  <a:schemeClr val="accent4">
                    <a:lumMod val="75000"/>
                  </a:schemeClr>
                </a:solidFill>
              </a:rPr>
              <a:t>ΕΠΟΜΕΝΗ ΕΡΩΤΗΣΗ</a:t>
            </a:r>
            <a:endParaRPr lang="el-GR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dissolve/>
    <p:sndAc>
      <p:stSnd>
        <p:snd r:embed="rId2" name="applause.wav" builtIn="1"/>
      </p:stSnd>
    </p:sndAc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 descr="Λυπάμαι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8436" name="AutoShape 4" descr="Λυπάμαι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8438" name="AutoShape 6" descr="Λυπάμαι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8440" name="AutoShape 8" descr="Λυπάμαι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8442" name="AutoShape 10" descr="Λυπάμαι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8444" name="AutoShape 12" descr="Λυπάμαι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18445" name="Picture 13" descr="C:\Users\user\Desktop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7" y="2357437"/>
            <a:ext cx="2143125" cy="2143125"/>
          </a:xfrm>
          <a:prstGeom prst="rect">
            <a:avLst/>
          </a:prstGeom>
          <a:noFill/>
        </p:spPr>
      </p:pic>
      <p:sp>
        <p:nvSpPr>
          <p:cNvPr id="9" name="1 - Τίτλος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Προσπάθησε</a:t>
            </a:r>
            <a:r>
              <a:rPr kumimoji="0" lang="el-GR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ξανά</a:t>
            </a:r>
            <a:r>
              <a:rPr kumimoji="0" lang="el-G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!</a:t>
            </a:r>
          </a:p>
        </p:txBody>
      </p:sp>
      <p:sp>
        <p:nvSpPr>
          <p:cNvPr id="10" name="9 - Δεξιό βέλος">
            <a:hlinkClick r:id="rId3" action="ppaction://hlinksldjump"/>
          </p:cNvPr>
          <p:cNvSpPr/>
          <p:nvPr/>
        </p:nvSpPr>
        <p:spPr>
          <a:xfrm rot="10800000" flipV="1">
            <a:off x="807449" y="4614378"/>
            <a:ext cx="3835988" cy="16721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0"/>
              </a:spcBef>
              <a:defRPr/>
            </a:pPr>
            <a:r>
              <a:rPr lang="el-GR" sz="2400" dirty="0" smtClean="0">
                <a:solidFill>
                  <a:schemeClr val="tx1"/>
                </a:solidFill>
                <a:hlinkClick r:id="rId3" action="ppaction://hlinksldjump"/>
              </a:rPr>
              <a:t>Προσπάθησε</a:t>
            </a:r>
            <a:r>
              <a:rPr lang="el-GR" sz="2400" dirty="0" smtClean="0">
                <a:solidFill>
                  <a:schemeClr val="tx1"/>
                </a:solidFill>
              </a:rPr>
              <a:t> ξανά!</a:t>
            </a:r>
            <a:endParaRPr lang="el-GR" sz="24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Ορθογώνιο">
            <a:hlinkClick r:id="rId2" action="ppaction://hlinksldjump"/>
          </p:cNvPr>
          <p:cNvSpPr/>
          <p:nvPr/>
        </p:nvSpPr>
        <p:spPr>
          <a:xfrm>
            <a:off x="6429388" y="1643050"/>
            <a:ext cx="214314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8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Ε</a:t>
            </a:r>
            <a:endParaRPr lang="el-GR" sz="8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3 - Ορθογώνιο">
            <a:hlinkClick r:id="rId3" action="ppaction://hlinksldjump"/>
          </p:cNvPr>
          <p:cNvSpPr/>
          <p:nvPr/>
        </p:nvSpPr>
        <p:spPr>
          <a:xfrm>
            <a:off x="6429388" y="4143380"/>
            <a:ext cx="214314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8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Σ</a:t>
            </a:r>
            <a:endParaRPr lang="el-GR" sz="8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9698" name="AutoShape 2" descr="Γελαστή Φράουλα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29700" name="AutoShape 4" descr="Γελαστή Φράουλα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1026" name="Picture 2" descr="C:\Users\user\Desktop\αρχείο λήψης (1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5852" y="1357298"/>
            <a:ext cx="4267222" cy="3869430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Μπράβο!</a:t>
            </a:r>
            <a:endParaRPr lang="el-GR" dirty="0"/>
          </a:p>
        </p:txBody>
      </p:sp>
      <p:pic>
        <p:nvPicPr>
          <p:cNvPr id="16386" name="Picture 2" descr="Έκτη στην άκρη της πόλης: Μαθητής της εβδομάδας 29/1/20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26" y="2428868"/>
            <a:ext cx="3401352" cy="2343155"/>
          </a:xfrm>
          <a:prstGeom prst="rect">
            <a:avLst/>
          </a:prstGeom>
          <a:noFill/>
        </p:spPr>
      </p:pic>
      <p:sp>
        <p:nvSpPr>
          <p:cNvPr id="4" name="3 - Δεξιό βέλος">
            <a:hlinkClick r:id="rId4" action="ppaction://hlinksldjump"/>
          </p:cNvPr>
          <p:cNvSpPr/>
          <p:nvPr/>
        </p:nvSpPr>
        <p:spPr>
          <a:xfrm>
            <a:off x="5500694" y="5286388"/>
            <a:ext cx="2714644" cy="121444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solidFill>
                  <a:schemeClr val="accent4">
                    <a:lumMod val="75000"/>
                  </a:schemeClr>
                </a:solidFill>
              </a:rPr>
              <a:t>ΕΠΟΜΕΝΗ ΕΡΩΤΗΣΗ</a:t>
            </a:r>
            <a:endParaRPr lang="el-GR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dissolve/>
    <p:sndAc>
      <p:stSnd>
        <p:snd r:embed="rId2" name="applause.wav" builtIn="1"/>
      </p:stSnd>
    </p:sndAc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 descr="Λυπάμαι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8436" name="AutoShape 4" descr="Λυπάμαι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8438" name="AutoShape 6" descr="Λυπάμαι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8440" name="AutoShape 8" descr="Λυπάμαι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8442" name="AutoShape 10" descr="Λυπάμαι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8444" name="AutoShape 12" descr="Λυπάμαι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18445" name="Picture 13" descr="C:\Users\user\Desktop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7" y="2357437"/>
            <a:ext cx="2143125" cy="2143125"/>
          </a:xfrm>
          <a:prstGeom prst="rect">
            <a:avLst/>
          </a:prstGeom>
          <a:noFill/>
        </p:spPr>
      </p:pic>
      <p:sp>
        <p:nvSpPr>
          <p:cNvPr id="9" name="1 - Τίτλος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Προσπάθησε</a:t>
            </a:r>
            <a:r>
              <a:rPr kumimoji="0" lang="el-GR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ξανά</a:t>
            </a:r>
            <a:r>
              <a:rPr kumimoji="0" lang="el-G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!</a:t>
            </a:r>
          </a:p>
        </p:txBody>
      </p:sp>
      <p:sp>
        <p:nvSpPr>
          <p:cNvPr id="11" name="10 - Δεξιό βέλος">
            <a:hlinkClick r:id="rId3" action="ppaction://hlinksldjump"/>
          </p:cNvPr>
          <p:cNvSpPr/>
          <p:nvPr/>
        </p:nvSpPr>
        <p:spPr>
          <a:xfrm rot="10800000" flipV="1">
            <a:off x="807449" y="4614378"/>
            <a:ext cx="3835988" cy="16721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0"/>
              </a:spcBef>
              <a:defRPr/>
            </a:pPr>
            <a:r>
              <a:rPr lang="el-GR" sz="2400" u="sng" dirty="0" smtClean="0">
                <a:solidFill>
                  <a:schemeClr val="tx1"/>
                </a:solidFill>
                <a:hlinkClick r:id="rId4" action="ppaction://hlinksldjump"/>
              </a:rPr>
              <a:t>Προσπάθησε</a:t>
            </a:r>
            <a:r>
              <a:rPr lang="el-GR" sz="2400" dirty="0" smtClean="0">
                <a:solidFill>
                  <a:schemeClr val="tx1"/>
                </a:solidFill>
              </a:rPr>
              <a:t> ξανά!</a:t>
            </a:r>
            <a:endParaRPr lang="el-GR" sz="24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Ορθογώνιο">
            <a:hlinkClick r:id="rId2" action="ppaction://hlinksldjump"/>
          </p:cNvPr>
          <p:cNvSpPr/>
          <p:nvPr/>
        </p:nvSpPr>
        <p:spPr>
          <a:xfrm>
            <a:off x="6429388" y="1643050"/>
            <a:ext cx="214314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8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Α</a:t>
            </a:r>
            <a:endParaRPr lang="el-GR" sz="8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2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3 - Ορθογώνιο">
            <a:hlinkClick r:id="rId3" action="ppaction://hlinksldjump"/>
          </p:cNvPr>
          <p:cNvSpPr/>
          <p:nvPr/>
        </p:nvSpPr>
        <p:spPr>
          <a:xfrm>
            <a:off x="6429388" y="4143380"/>
            <a:ext cx="214314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8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Η</a:t>
            </a:r>
            <a:endParaRPr lang="el-GR" sz="8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9698" name="AutoShape 2" descr="Γελαστή Φράουλα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29700" name="AutoShape 4" descr="Γελαστή Φράουλα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40962" name="AutoShape 2" descr="Free Pineapple Cliparts, Download Free Clip Art, Free Clip Art on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40964" name="Picture 4" descr="C:\Users\user\Desktop\unnamed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43042" y="1571612"/>
            <a:ext cx="2981325" cy="3629025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Μπράβο!</a:t>
            </a:r>
            <a:endParaRPr lang="el-GR" dirty="0"/>
          </a:p>
        </p:txBody>
      </p:sp>
      <p:pic>
        <p:nvPicPr>
          <p:cNvPr id="16386" name="Picture 2" descr="Έκτη στην άκρη της πόλης: Μαθητής της εβδομάδας 29/1/20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26" y="2428868"/>
            <a:ext cx="3401352" cy="2343155"/>
          </a:xfrm>
          <a:prstGeom prst="rect">
            <a:avLst/>
          </a:prstGeom>
          <a:noFill/>
        </p:spPr>
      </p:pic>
      <p:sp>
        <p:nvSpPr>
          <p:cNvPr id="4" name="3 - Δεξιό βέλος">
            <a:hlinkClick r:id="rId4" action="ppaction://hlinksldjump"/>
          </p:cNvPr>
          <p:cNvSpPr/>
          <p:nvPr/>
        </p:nvSpPr>
        <p:spPr>
          <a:xfrm>
            <a:off x="5500694" y="5286388"/>
            <a:ext cx="2714644" cy="121444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solidFill>
                  <a:schemeClr val="accent4">
                    <a:lumMod val="75000"/>
                  </a:schemeClr>
                </a:solidFill>
              </a:rPr>
              <a:t>ΕΠΟΜΕΝΗ ΕΡΩΤΗΣΗ</a:t>
            </a:r>
            <a:endParaRPr lang="el-GR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dissolve/>
    <p:sndAc>
      <p:stSnd>
        <p:snd r:embed="rId2" name="applause.wav" builtIn="1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 descr="Λυπάμαι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8436" name="AutoShape 4" descr="Λυπάμαι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8438" name="AutoShape 6" descr="Λυπάμαι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8440" name="AutoShape 8" descr="Λυπάμαι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8442" name="AutoShape 10" descr="Λυπάμαι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8444" name="AutoShape 12" descr="Λυπάμαι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18445" name="Picture 13" descr="C:\Users\user\Desktop\images.jpg">
            <a:hlinkClick r:id="" action="ppaction://hlinkshowjump?jump=firstslide"/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0" y="1428736"/>
            <a:ext cx="2143125" cy="2143125"/>
          </a:xfrm>
          <a:prstGeom prst="rect">
            <a:avLst/>
          </a:prstGeom>
          <a:noFill/>
        </p:spPr>
      </p:pic>
      <p:sp>
        <p:nvSpPr>
          <p:cNvPr id="9" name="1 - Τίτλος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0" name="9 - Δεξιό βέλος">
            <a:hlinkClick r:id="rId3" action="ppaction://hlinksldjump"/>
          </p:cNvPr>
          <p:cNvSpPr/>
          <p:nvPr/>
        </p:nvSpPr>
        <p:spPr>
          <a:xfrm rot="10800000" flipV="1">
            <a:off x="807449" y="4614378"/>
            <a:ext cx="3835988" cy="16721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0"/>
              </a:spcBef>
              <a:defRPr/>
            </a:pPr>
            <a:r>
              <a:rPr lang="el-GR" sz="2400" dirty="0" smtClean="0">
                <a:solidFill>
                  <a:schemeClr val="tx1"/>
                </a:solidFill>
              </a:rPr>
              <a:t>Προσπάθησε ξανά!</a:t>
            </a:r>
            <a:endParaRPr lang="el-GR" sz="24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 descr="Λυπάμαι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8436" name="AutoShape 4" descr="Λυπάμαι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8438" name="AutoShape 6" descr="Λυπάμαι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8440" name="AutoShape 8" descr="Λυπάμαι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8442" name="AutoShape 10" descr="Λυπάμαι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8444" name="AutoShape 12" descr="Λυπάμαι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18445" name="Picture 13" descr="C:\Users\user\Desktop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7" y="2357437"/>
            <a:ext cx="2143125" cy="2143125"/>
          </a:xfrm>
          <a:prstGeom prst="rect">
            <a:avLst/>
          </a:prstGeom>
          <a:noFill/>
        </p:spPr>
      </p:pic>
      <p:sp>
        <p:nvSpPr>
          <p:cNvPr id="9" name="1 - Τίτλος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Προσπάθησε</a:t>
            </a:r>
            <a:r>
              <a:rPr kumimoji="0" lang="el-GR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ξανά</a:t>
            </a:r>
            <a:r>
              <a:rPr kumimoji="0" lang="el-G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!</a:t>
            </a:r>
          </a:p>
        </p:txBody>
      </p:sp>
      <p:sp>
        <p:nvSpPr>
          <p:cNvPr id="10" name="9 - Δεξιό βέλος">
            <a:hlinkClick r:id="rId3" action="ppaction://hlinksldjump"/>
          </p:cNvPr>
          <p:cNvSpPr/>
          <p:nvPr/>
        </p:nvSpPr>
        <p:spPr>
          <a:xfrm rot="10800000" flipV="1">
            <a:off x="807449" y="4614378"/>
            <a:ext cx="3835988" cy="16721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0"/>
              </a:spcBef>
              <a:defRPr/>
            </a:pPr>
            <a:r>
              <a:rPr lang="el-GR" sz="2400" dirty="0" smtClean="0">
                <a:solidFill>
                  <a:schemeClr val="tx1"/>
                </a:solidFill>
              </a:rPr>
              <a:t>Προσπάθησε ξανά!</a:t>
            </a:r>
            <a:endParaRPr lang="el-GR" sz="24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Ορθογώνιο">
            <a:hlinkClick r:id="rId2" action="ppaction://hlinksldjump"/>
          </p:cNvPr>
          <p:cNvSpPr/>
          <p:nvPr/>
        </p:nvSpPr>
        <p:spPr>
          <a:xfrm>
            <a:off x="6429388" y="1643050"/>
            <a:ext cx="214314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8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Α</a:t>
            </a:r>
            <a:endParaRPr lang="el-GR" sz="8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2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3 - Ορθογώνιο">
            <a:hlinkClick r:id="rId3" action="ppaction://hlinksldjump"/>
          </p:cNvPr>
          <p:cNvSpPr/>
          <p:nvPr/>
        </p:nvSpPr>
        <p:spPr>
          <a:xfrm>
            <a:off x="6429388" y="4143380"/>
            <a:ext cx="214314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8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Η</a:t>
            </a:r>
            <a:endParaRPr lang="el-GR" sz="8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9698" name="AutoShape 2" descr="Γελαστή Φράουλα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29700" name="AutoShape 4" descr="Γελαστή Φράουλα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40962" name="AutoShape 2" descr="Free Pineapple Cliparts, Download Free Clip Art, Free Clip Art on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45058" name="Picture 2" descr="Εφτάστεροι μαθητές!: Ο ρόλος των ηφαιστείων και των σεισμών στις ...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8662" y="928670"/>
            <a:ext cx="4467225" cy="4781551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Μπράβο!</a:t>
            </a:r>
            <a:endParaRPr lang="el-GR" dirty="0"/>
          </a:p>
        </p:txBody>
      </p:sp>
      <p:pic>
        <p:nvPicPr>
          <p:cNvPr id="16386" name="Picture 2" descr="Έκτη στην άκρη της πόλης: Μαθητής της εβδομάδας 29/1/20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26" y="2428868"/>
            <a:ext cx="3401352" cy="2343155"/>
          </a:xfrm>
          <a:prstGeom prst="rect">
            <a:avLst/>
          </a:prstGeom>
          <a:noFill/>
        </p:spPr>
      </p:pic>
      <p:sp>
        <p:nvSpPr>
          <p:cNvPr id="4" name="3 - Δεξιό βέλος">
            <a:hlinkClick r:id="rId4" action="ppaction://hlinksldjump"/>
          </p:cNvPr>
          <p:cNvSpPr/>
          <p:nvPr/>
        </p:nvSpPr>
        <p:spPr>
          <a:xfrm>
            <a:off x="5500694" y="5286388"/>
            <a:ext cx="2714644" cy="121444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solidFill>
                  <a:schemeClr val="accent4">
                    <a:lumMod val="75000"/>
                  </a:schemeClr>
                </a:solidFill>
              </a:rPr>
              <a:t>ΕΠΟΜΕΝΗ ΕΡΩΤΗΣΗ</a:t>
            </a:r>
            <a:endParaRPr lang="el-GR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dissolve/>
    <p:sndAc>
      <p:stSnd>
        <p:snd r:embed="rId2" name="applause.wav" builtIn="1"/>
      </p:stSnd>
    </p:sndAc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 descr="Λυπάμαι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8436" name="AutoShape 4" descr="Λυπάμαι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8438" name="AutoShape 6" descr="Λυπάμαι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8440" name="AutoShape 8" descr="Λυπάμαι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8442" name="AutoShape 10" descr="Λυπάμαι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8444" name="AutoShape 12" descr="Λυπάμαι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18445" name="Picture 13" descr="C:\Users\user\Desktop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7" y="2357437"/>
            <a:ext cx="2143125" cy="2143125"/>
          </a:xfrm>
          <a:prstGeom prst="rect">
            <a:avLst/>
          </a:prstGeom>
          <a:noFill/>
        </p:spPr>
      </p:pic>
      <p:sp>
        <p:nvSpPr>
          <p:cNvPr id="9" name="1 - Τίτλος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Προσπάθησε</a:t>
            </a:r>
            <a:r>
              <a:rPr kumimoji="0" lang="el-GR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ξανά</a:t>
            </a:r>
            <a:r>
              <a:rPr kumimoji="0" lang="el-G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!</a:t>
            </a:r>
          </a:p>
        </p:txBody>
      </p:sp>
      <p:sp>
        <p:nvSpPr>
          <p:cNvPr id="10" name="9 - Δεξιό βέλος">
            <a:hlinkClick r:id="rId3" action="ppaction://hlinksldjump"/>
          </p:cNvPr>
          <p:cNvSpPr/>
          <p:nvPr/>
        </p:nvSpPr>
        <p:spPr>
          <a:xfrm rot="10800000" flipV="1">
            <a:off x="807449" y="4614378"/>
            <a:ext cx="3835988" cy="16721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0"/>
              </a:spcBef>
              <a:defRPr/>
            </a:pPr>
            <a:r>
              <a:rPr lang="el-GR" sz="2400" dirty="0" smtClean="0">
                <a:solidFill>
                  <a:schemeClr val="tx1"/>
                </a:solidFill>
              </a:rPr>
              <a:t>Προσπάθησε ξανά!</a:t>
            </a:r>
            <a:endParaRPr lang="el-GR" sz="24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Ορθογώνιο">
            <a:hlinkClick r:id="rId2" action="ppaction://hlinksldjump"/>
          </p:cNvPr>
          <p:cNvSpPr/>
          <p:nvPr/>
        </p:nvSpPr>
        <p:spPr>
          <a:xfrm>
            <a:off x="6429388" y="1643050"/>
            <a:ext cx="214314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8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Α</a:t>
            </a:r>
            <a:endParaRPr lang="el-GR" sz="8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2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3 - Ορθογώνιο">
            <a:hlinkClick r:id="rId3" action="ppaction://hlinksldjump"/>
          </p:cNvPr>
          <p:cNvSpPr/>
          <p:nvPr/>
        </p:nvSpPr>
        <p:spPr>
          <a:xfrm>
            <a:off x="6429388" y="4143380"/>
            <a:ext cx="214314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8000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Σ</a:t>
            </a:r>
          </a:p>
        </p:txBody>
      </p:sp>
      <p:sp>
        <p:nvSpPr>
          <p:cNvPr id="29698" name="AutoShape 2" descr="Γελαστή Φράουλα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29700" name="AutoShape 4" descr="Γελαστή Φράουλα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40962" name="AutoShape 2" descr="Free Pineapple Cliparts, Download Free Clip Art, Free Clip Art on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2050" name="Picture 2" descr="C:\Users\user\Desktop\αρχείο λήψης (2)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857355" y="1250615"/>
            <a:ext cx="3502651" cy="4178649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Μπράβο!</a:t>
            </a:r>
            <a:endParaRPr lang="el-GR" dirty="0"/>
          </a:p>
        </p:txBody>
      </p:sp>
      <p:pic>
        <p:nvPicPr>
          <p:cNvPr id="16386" name="Picture 2" descr="Έκτη στην άκρη της πόλης: Μαθητής της εβδομάδας 29/1/20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26" y="2428868"/>
            <a:ext cx="3401352" cy="2343155"/>
          </a:xfrm>
          <a:prstGeom prst="rect">
            <a:avLst/>
          </a:prstGeom>
          <a:noFill/>
        </p:spPr>
      </p:pic>
      <p:sp>
        <p:nvSpPr>
          <p:cNvPr id="4" name="3 - Δεξιό βέλος">
            <a:hlinkClick r:id="rId4" action="ppaction://hlinksldjump"/>
          </p:cNvPr>
          <p:cNvSpPr/>
          <p:nvPr/>
        </p:nvSpPr>
        <p:spPr>
          <a:xfrm>
            <a:off x="5500694" y="5286388"/>
            <a:ext cx="2714644" cy="121444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solidFill>
                  <a:schemeClr val="accent4">
                    <a:lumMod val="75000"/>
                  </a:schemeClr>
                </a:solidFill>
              </a:rPr>
              <a:t>ΕΠΟΜΕΝΗ ΕΡΩΤΗΣΗ</a:t>
            </a:r>
            <a:endParaRPr lang="el-GR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dissolve/>
    <p:sndAc>
      <p:stSnd>
        <p:snd r:embed="rId2" name="applause.wav" builtIn="1"/>
      </p:stSnd>
    </p:sndAc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 descr="Λυπάμαι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8436" name="AutoShape 4" descr="Λυπάμαι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8438" name="AutoShape 6" descr="Λυπάμαι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8440" name="AutoShape 8" descr="Λυπάμαι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8442" name="AutoShape 10" descr="Λυπάμαι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8444" name="AutoShape 12" descr="Λυπάμαι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18445" name="Picture 13" descr="C:\Users\user\Desktop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7" y="2357437"/>
            <a:ext cx="2143125" cy="2143125"/>
          </a:xfrm>
          <a:prstGeom prst="rect">
            <a:avLst/>
          </a:prstGeom>
          <a:noFill/>
        </p:spPr>
      </p:pic>
      <p:sp>
        <p:nvSpPr>
          <p:cNvPr id="9" name="1 - Τίτλος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Προσπάθησε</a:t>
            </a:r>
            <a:r>
              <a:rPr kumimoji="0" lang="el-GR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ξανά</a:t>
            </a:r>
            <a:r>
              <a:rPr kumimoji="0" lang="el-G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!</a:t>
            </a:r>
          </a:p>
        </p:txBody>
      </p:sp>
      <p:sp>
        <p:nvSpPr>
          <p:cNvPr id="10" name="9 - Δεξιό βέλος">
            <a:hlinkClick r:id="rId3" action="ppaction://hlinksldjump"/>
          </p:cNvPr>
          <p:cNvSpPr/>
          <p:nvPr/>
        </p:nvSpPr>
        <p:spPr>
          <a:xfrm rot="10800000" flipV="1">
            <a:off x="807449" y="4614378"/>
            <a:ext cx="3835988" cy="16721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0"/>
              </a:spcBef>
              <a:defRPr/>
            </a:pPr>
            <a:r>
              <a:rPr lang="el-GR" sz="2400" dirty="0" smtClean="0">
                <a:solidFill>
                  <a:schemeClr val="tx1"/>
                </a:solidFill>
              </a:rPr>
              <a:t>Προσπάθησε ξανά!</a:t>
            </a:r>
            <a:endParaRPr lang="el-GR" sz="24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αρχείο λήψης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2071678"/>
            <a:ext cx="4071951" cy="4053853"/>
          </a:xfrm>
          <a:prstGeom prst="rect">
            <a:avLst/>
          </a:prstGeom>
          <a:noFill/>
        </p:spPr>
      </p:pic>
      <p:sp>
        <p:nvSpPr>
          <p:cNvPr id="3" name="2 - Ήλιος"/>
          <p:cNvSpPr/>
          <p:nvPr/>
        </p:nvSpPr>
        <p:spPr>
          <a:xfrm>
            <a:off x="4500562" y="428604"/>
            <a:ext cx="4286280" cy="2857520"/>
          </a:xfrm>
          <a:prstGeom prst="sun">
            <a:avLst/>
          </a:prstGeom>
          <a:solidFill>
            <a:srgbClr val="FFFF0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 smtClean="0">
                <a:solidFill>
                  <a:schemeClr val="accent2">
                    <a:lumMod val="75000"/>
                  </a:schemeClr>
                </a:solidFill>
              </a:rPr>
              <a:t>ΓΕΙΑ  ΣΑΣ</a:t>
            </a:r>
          </a:p>
          <a:p>
            <a:pPr algn="ctr"/>
            <a:r>
              <a:rPr lang="el-GR" sz="2400" b="1" dirty="0" smtClean="0">
                <a:solidFill>
                  <a:schemeClr val="accent2">
                    <a:lumMod val="75000"/>
                  </a:schemeClr>
                </a:solidFill>
              </a:rPr>
              <a:t>ΚΥΡΙΑ ΒΟΥΛΑ</a:t>
            </a:r>
            <a:endParaRPr lang="el-GR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Το παραμύθι της εβδομάδας: Το όνειρο της πεταλούδας! - Mothersblog.gr"/>
          <p:cNvPicPr>
            <a:picLocks noChangeAspect="1" noChangeArrowheads="1"/>
          </p:cNvPicPr>
          <p:nvPr/>
        </p:nvPicPr>
        <p:blipFill>
          <a:blip r:embed="rId2"/>
          <a:srcRect l="12162" r="14865"/>
          <a:stretch>
            <a:fillRect/>
          </a:stretch>
        </p:blipFill>
        <p:spPr bwMode="auto">
          <a:xfrm>
            <a:off x="642910" y="2428170"/>
            <a:ext cx="3857652" cy="3043933"/>
          </a:xfrm>
          <a:prstGeom prst="rect">
            <a:avLst/>
          </a:prstGeom>
          <a:noFill/>
        </p:spPr>
      </p:pic>
      <p:sp>
        <p:nvSpPr>
          <p:cNvPr id="4" name="3 - Ορθογώνιο">
            <a:hlinkClick r:id="rId3" action="ppaction://hlinksldjump"/>
          </p:cNvPr>
          <p:cNvSpPr/>
          <p:nvPr/>
        </p:nvSpPr>
        <p:spPr>
          <a:xfrm>
            <a:off x="6429388" y="1000108"/>
            <a:ext cx="214314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8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Π</a:t>
            </a:r>
            <a:endParaRPr lang="el-GR" sz="8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4 - Ορθογώνιο">
            <a:hlinkClick r:id="rId4" action="ppaction://hlinksldjump"/>
          </p:cNvPr>
          <p:cNvSpPr/>
          <p:nvPr/>
        </p:nvSpPr>
        <p:spPr>
          <a:xfrm>
            <a:off x="6500826" y="3071810"/>
            <a:ext cx="214314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8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Ρ</a:t>
            </a:r>
            <a:endParaRPr lang="el-GR" sz="8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Μπράβο!</a:t>
            </a:r>
            <a:endParaRPr lang="el-GR" dirty="0"/>
          </a:p>
        </p:txBody>
      </p:sp>
      <p:pic>
        <p:nvPicPr>
          <p:cNvPr id="16386" name="Picture 2" descr="Έκτη στην άκρη της πόλης: Μαθητής της εβδομάδας 29/1/20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26" y="2428868"/>
            <a:ext cx="3401352" cy="2343155"/>
          </a:xfrm>
          <a:prstGeom prst="rect">
            <a:avLst/>
          </a:prstGeom>
          <a:noFill/>
        </p:spPr>
      </p:pic>
      <p:sp>
        <p:nvSpPr>
          <p:cNvPr id="4" name="3 - Δεξιό βέλος">
            <a:hlinkClick r:id="rId4" action="ppaction://hlinksldjump"/>
          </p:cNvPr>
          <p:cNvSpPr/>
          <p:nvPr/>
        </p:nvSpPr>
        <p:spPr>
          <a:xfrm>
            <a:off x="5500694" y="5286388"/>
            <a:ext cx="2714644" cy="121444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solidFill>
                  <a:schemeClr val="accent4">
                    <a:lumMod val="75000"/>
                  </a:schemeClr>
                </a:solidFill>
              </a:rPr>
              <a:t>ΕΠΟΜΕΝΗ ΕΡΩΤΗΣΗ</a:t>
            </a:r>
            <a:endParaRPr lang="el-GR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dissolve/>
    <p:sndAc>
      <p:stSnd>
        <p:snd r:embed="rId2" name="applause.wav" builtIn="1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 descr="Λυπάμαι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8436" name="AutoShape 4" descr="Λυπάμαι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8438" name="AutoShape 6" descr="Λυπάμαι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8440" name="AutoShape 8" descr="Λυπάμαι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8442" name="AutoShape 10" descr="Λυπάμαι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8444" name="AutoShape 12" descr="Λυπάμαι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18445" name="Picture 13" descr="C:\Users\user\Desktop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7" y="2357437"/>
            <a:ext cx="2143125" cy="2143125"/>
          </a:xfrm>
          <a:prstGeom prst="rect">
            <a:avLst/>
          </a:prstGeom>
          <a:noFill/>
        </p:spPr>
      </p:pic>
      <p:sp>
        <p:nvSpPr>
          <p:cNvPr id="9" name="1 - Τίτλος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Προσπάθησε</a:t>
            </a:r>
            <a:r>
              <a:rPr kumimoji="0" lang="el-GR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ξανά</a:t>
            </a:r>
            <a:r>
              <a:rPr kumimoji="0" lang="el-G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!</a:t>
            </a:r>
          </a:p>
        </p:txBody>
      </p:sp>
      <p:sp>
        <p:nvSpPr>
          <p:cNvPr id="10" name="9 - Δεξιό βέλος">
            <a:hlinkClick r:id="rId3" action="ppaction://hlinksldjump"/>
          </p:cNvPr>
          <p:cNvSpPr/>
          <p:nvPr/>
        </p:nvSpPr>
        <p:spPr>
          <a:xfrm rot="10800000" flipV="1">
            <a:off x="807449" y="4614378"/>
            <a:ext cx="3835988" cy="16721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0"/>
              </a:spcBef>
              <a:defRPr/>
            </a:pPr>
            <a:r>
              <a:rPr lang="el-GR" sz="2400" dirty="0" smtClean="0">
                <a:solidFill>
                  <a:schemeClr val="tx1"/>
                </a:solidFill>
              </a:rPr>
              <a:t>Προσπάθησε ξανά!</a:t>
            </a:r>
            <a:endParaRPr lang="el-GR" sz="24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>
            <a:hlinkClick r:id="rId2" action="ppaction://hlinksldjump"/>
          </p:cNvPr>
          <p:cNvSpPr/>
          <p:nvPr/>
        </p:nvSpPr>
        <p:spPr>
          <a:xfrm>
            <a:off x="6429388" y="1643050"/>
            <a:ext cx="214314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8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Τ</a:t>
            </a:r>
            <a:endParaRPr lang="el-GR" sz="8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3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4 - Ορθογώνιο">
            <a:hlinkClick r:id="rId3" action="ppaction://hlinksldjump"/>
          </p:cNvPr>
          <p:cNvSpPr/>
          <p:nvPr/>
        </p:nvSpPr>
        <p:spPr>
          <a:xfrm>
            <a:off x="6500826" y="4071942"/>
            <a:ext cx="214314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l-GR" sz="80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Λ</a:t>
            </a:r>
            <a:endParaRPr lang="el-GR" sz="80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0482" name="Picture 2" descr="Μπλε λουλούδι Clipart διανυσματική απεικόνιση. εικονογραφία από ..."/>
          <p:cNvPicPr>
            <a:picLocks noChangeAspect="1" noChangeArrowheads="1"/>
          </p:cNvPicPr>
          <p:nvPr/>
        </p:nvPicPr>
        <p:blipFill>
          <a:blip r:embed="rId4"/>
          <a:srcRect b="9329"/>
          <a:stretch>
            <a:fillRect/>
          </a:stretch>
        </p:blipFill>
        <p:spPr bwMode="auto">
          <a:xfrm>
            <a:off x="1142976" y="2071678"/>
            <a:ext cx="3929091" cy="3809180"/>
          </a:xfrm>
          <a:prstGeom prst="rect">
            <a:avLst/>
          </a:prstGeom>
          <a:noFill/>
        </p:spPr>
      </p:pic>
    </p:spTree>
  </p:cSld>
  <p:clrMapOvr>
    <a:masterClrMapping/>
  </p:clrMapOvr>
  <p:transition spd="slow"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Μπράβο!</a:t>
            </a:r>
            <a:endParaRPr lang="el-GR" dirty="0"/>
          </a:p>
        </p:txBody>
      </p:sp>
      <p:pic>
        <p:nvPicPr>
          <p:cNvPr id="16386" name="Picture 2" descr="Έκτη στην άκρη της πόλης: Μαθητής της εβδομάδας 29/1/201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26" y="2428868"/>
            <a:ext cx="3401352" cy="2343155"/>
          </a:xfrm>
          <a:prstGeom prst="rect">
            <a:avLst/>
          </a:prstGeom>
          <a:noFill/>
        </p:spPr>
      </p:pic>
      <p:sp>
        <p:nvSpPr>
          <p:cNvPr id="4" name="3 - Δεξιό βέλος">
            <a:hlinkClick r:id="rId4" action="ppaction://hlinksldjump"/>
          </p:cNvPr>
          <p:cNvSpPr/>
          <p:nvPr/>
        </p:nvSpPr>
        <p:spPr>
          <a:xfrm>
            <a:off x="5500694" y="5286388"/>
            <a:ext cx="2714644" cy="1214446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b="1" dirty="0" smtClean="0">
                <a:solidFill>
                  <a:schemeClr val="accent4">
                    <a:lumMod val="75000"/>
                  </a:schemeClr>
                </a:solidFill>
              </a:rPr>
              <a:t>ΕΠΟΜΕΝΗ ΕΡΩΤΗΣΗ</a:t>
            </a:r>
            <a:endParaRPr lang="el-GR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 spd="slow">
    <p:dissolve/>
    <p:sndAc>
      <p:stSnd>
        <p:snd r:embed="rId2" name="applause.wav" builtIn="1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 descr="Λυπάμαι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8436" name="AutoShape 4" descr="Λυπάμαι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8438" name="AutoShape 6" descr="Λυπάμαι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8440" name="AutoShape 8" descr="Λυπάμαι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8442" name="AutoShape 10" descr="Λυπάμαι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18444" name="AutoShape 12" descr="Λυπάμαι - Home | Facebo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18445" name="Picture 13" descr="C:\Users\user\Desktop\imag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7" y="2357437"/>
            <a:ext cx="2143125" cy="2143125"/>
          </a:xfrm>
          <a:prstGeom prst="rect">
            <a:avLst/>
          </a:prstGeom>
          <a:noFill/>
        </p:spPr>
      </p:pic>
      <p:sp>
        <p:nvSpPr>
          <p:cNvPr id="9" name="1 - Τίτλος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Προσπάθησε</a:t>
            </a:r>
            <a:r>
              <a:rPr kumimoji="0" lang="el-GR" sz="4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ξανά</a:t>
            </a:r>
            <a:r>
              <a:rPr kumimoji="0" lang="el-GR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!</a:t>
            </a:r>
          </a:p>
        </p:txBody>
      </p:sp>
      <p:sp>
        <p:nvSpPr>
          <p:cNvPr id="10" name="9 - Δεξιό βέλος">
            <a:hlinkClick r:id="rId3" action="ppaction://hlinksldjump"/>
          </p:cNvPr>
          <p:cNvSpPr/>
          <p:nvPr/>
        </p:nvSpPr>
        <p:spPr>
          <a:xfrm rot="10800000" flipV="1">
            <a:off x="807449" y="4614378"/>
            <a:ext cx="3835988" cy="16721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0"/>
              </a:spcBef>
              <a:defRPr/>
            </a:pPr>
            <a:r>
              <a:rPr lang="el-GR" sz="2400" dirty="0" smtClean="0">
                <a:solidFill>
                  <a:schemeClr val="tx1"/>
                </a:solidFill>
              </a:rPr>
              <a:t>Προσπάθησε ξανά!</a:t>
            </a:r>
            <a:endParaRPr lang="el-GR" sz="24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149</Words>
  <Application>Microsoft Office PowerPoint</Application>
  <PresentationFormat>Προβολή στην οθόνη (4:3)</PresentationFormat>
  <Paragraphs>74</Paragraphs>
  <Slides>37</Slides>
  <Notes>0</Notes>
  <HiddenSlides>24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37</vt:i4>
      </vt:variant>
    </vt:vector>
  </HeadingPairs>
  <TitlesOfParts>
    <vt:vector size="38" baseType="lpstr">
      <vt:lpstr>Θέμα του Office</vt:lpstr>
      <vt:lpstr>Από ποιο γράμμα αρχίζει κάνε κλικ στο σωστό </vt:lpstr>
      <vt:lpstr>Μπράβο!</vt:lpstr>
      <vt:lpstr>Διαφάνεια 3</vt:lpstr>
      <vt:lpstr>Διαφάνεια 4</vt:lpstr>
      <vt:lpstr>Μπράβο!</vt:lpstr>
      <vt:lpstr>Διαφάνεια 6</vt:lpstr>
      <vt:lpstr>Διαφάνεια 7</vt:lpstr>
      <vt:lpstr>Μπράβο!</vt:lpstr>
      <vt:lpstr>Διαφάνεια 9</vt:lpstr>
      <vt:lpstr>Διαφάνεια 10</vt:lpstr>
      <vt:lpstr>Μπράβο!</vt:lpstr>
      <vt:lpstr>Διαφάνεια 12</vt:lpstr>
      <vt:lpstr>Διαφάνεια 13</vt:lpstr>
      <vt:lpstr>Μπράβο!</vt:lpstr>
      <vt:lpstr>Διαφάνεια 15</vt:lpstr>
      <vt:lpstr>Διαφάνεια 16</vt:lpstr>
      <vt:lpstr>Μπράβο!</vt:lpstr>
      <vt:lpstr>Διαφάνεια 18</vt:lpstr>
      <vt:lpstr>Διαφάνεια 19</vt:lpstr>
      <vt:lpstr>Μπράβο!</vt:lpstr>
      <vt:lpstr>Διαφάνεια 21</vt:lpstr>
      <vt:lpstr>Διαφάνεια 22</vt:lpstr>
      <vt:lpstr>Μπράβο!</vt:lpstr>
      <vt:lpstr>Διαφάνεια 24</vt:lpstr>
      <vt:lpstr>Διαφάνεια 25</vt:lpstr>
      <vt:lpstr>Μπράβο!</vt:lpstr>
      <vt:lpstr>Διαφάνεια 27</vt:lpstr>
      <vt:lpstr>Διαφάνεια 28</vt:lpstr>
      <vt:lpstr>Μπράβο!</vt:lpstr>
      <vt:lpstr>Διαφάνεια 30</vt:lpstr>
      <vt:lpstr>Διαφάνεια 31</vt:lpstr>
      <vt:lpstr>Μπράβο!</vt:lpstr>
      <vt:lpstr>Διαφάνεια 33</vt:lpstr>
      <vt:lpstr>Διαφάνεια 34</vt:lpstr>
      <vt:lpstr>Μπράβο!</vt:lpstr>
      <vt:lpstr>Διαφάνεια 36</vt:lpstr>
      <vt:lpstr>Διαφάνεια 37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Από ποιο γράμμα αρχίζει κάνε κλικ στο σωστό </dc:title>
  <dc:creator>user</dc:creator>
  <cp:lastModifiedBy>user</cp:lastModifiedBy>
  <cp:revision>6</cp:revision>
  <dcterms:created xsi:type="dcterms:W3CDTF">2020-03-29T13:27:58Z</dcterms:created>
  <dcterms:modified xsi:type="dcterms:W3CDTF">2020-03-31T12:16:36Z</dcterms:modified>
</cp:coreProperties>
</file>