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310F-21B2-4DB3-88A9-AA5F898FBD79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F520-56D4-46BC-AF07-07E6F9EE4B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ΔΙΑΔΡΑΣΤΙΚΑ ΠΑΙΧΝΙΔΙΑ ΑΡΙΘΜΩΝ ΜΕ ΚΙΝΗΣΗ ΚΑΙ ΗΧΟ</a:t>
            </a:r>
            <a:br>
              <a:rPr lang="el-GR" sz="2400" b="1" dirty="0" smtClean="0"/>
            </a:br>
            <a:r>
              <a:rPr lang="el-GR" sz="2400" dirty="0" smtClean="0"/>
              <a:t>ΜΕΤΡΗΣΕ </a:t>
            </a:r>
            <a:r>
              <a:rPr lang="el-GR" sz="2400" dirty="0" smtClean="0"/>
              <a:t>ΚΑΙ ΒΡΕΣ ΤΗ ΣΩΣΤΗ ΕΙΚΟΝΑ ΣΥΜΦΩΝΑ </a:t>
            </a:r>
            <a:r>
              <a:rPr lang="el-GR" sz="2400" dirty="0" smtClean="0"/>
              <a:t>ΜΕ ΤΟΝ ΑΡΙΘΜΟ</a:t>
            </a:r>
            <a:r>
              <a:rPr lang="en-US" sz="2400" dirty="0" smtClean="0"/>
              <a:t> </a:t>
            </a:r>
            <a:r>
              <a:rPr lang="el-GR" sz="2400" b="1" dirty="0" smtClean="0"/>
              <a:t>ΚΑΝΟΝΤΑΣ ΚΛΙΚ ΠΑΝΩ ΤΗΣ</a:t>
            </a:r>
            <a:endParaRPr lang="el-GR" sz="2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929322" y="1500174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Pictures\κατάλογος.jpg">
            <a:hlinkClick r:id="" action="ppaction://noaction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2286016" cy="2000264"/>
          </a:xfrm>
          <a:prstGeom prst="rect">
            <a:avLst/>
          </a:prstGeom>
          <a:noFill/>
        </p:spPr>
      </p:pic>
      <p:pic>
        <p:nvPicPr>
          <p:cNvPr id="1028" name="Picture 4" descr="C:\Users\user\Pictures\ευχετήρια-κάρτα-με-ύο-κουκουβάγιες-71531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429000"/>
            <a:ext cx="2438400" cy="2438400"/>
          </a:xfrm>
          <a:prstGeom prst="rect">
            <a:avLst/>
          </a:prstGeom>
          <a:noFill/>
        </p:spPr>
      </p:pic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Αλεπού Ζώο Cartoon - Δωρεάν εικόνα στο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567954"/>
            <a:ext cx="1857388" cy="19812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357322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0" name="Picture 2" descr="C:\Users\user\Pictures\cartoon-snake-clipart-148366-6405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2903137" cy="2111372"/>
          </a:xfrm>
          <a:prstGeom prst="rect">
            <a:avLst/>
          </a:prstGeom>
          <a:noFill/>
        </p:spPr>
      </p:pic>
      <p:pic>
        <p:nvPicPr>
          <p:cNvPr id="22531" name="Picture 3" descr="C:\Users\user\Pictures\7a9b29ab87fbd6dd91f3e8fb528d1ff6_printable-number-lines-for-the-classroom-or-home_460-324.jpeg"/>
          <p:cNvPicPr>
            <a:picLocks noChangeAspect="1" noChangeArrowheads="1"/>
          </p:cNvPicPr>
          <p:nvPr/>
        </p:nvPicPr>
        <p:blipFill>
          <a:blip r:embed="rId3"/>
          <a:srcRect t="11111" b="8333"/>
          <a:stretch>
            <a:fillRect/>
          </a:stretch>
        </p:blipFill>
        <p:spPr bwMode="auto">
          <a:xfrm>
            <a:off x="5286380" y="3929066"/>
            <a:ext cx="3643338" cy="2500330"/>
          </a:xfrm>
          <a:prstGeom prst="rect">
            <a:avLst/>
          </a:prstGeom>
          <a:noFill/>
        </p:spPr>
      </p:pic>
      <p:pic>
        <p:nvPicPr>
          <p:cNvPr id="22532" name="Picture 4" descr="C:\Users\user\Pictures\a6af2943e5604f1a539538ec02b777fa.jpg">
            <a:hlinkClick r:id="" action="ppaction://noaction" highlightClick="1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t="11111" b="9259"/>
          <a:stretch>
            <a:fillRect/>
          </a:stretch>
        </p:blipFill>
        <p:spPr bwMode="auto">
          <a:xfrm>
            <a:off x="928662" y="1142984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928670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" name="Picture 3" descr="C:\Users\user\Pictures\κατάλογος.png">
            <a:hlinkClick r:id="" action="ppaction://noaction" highlightClick="1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2438400" cy="1876425"/>
          </a:xfrm>
          <a:prstGeom prst="rect">
            <a:avLst/>
          </a:prstGeom>
          <a:noFill/>
        </p:spPr>
      </p:pic>
      <p:pic>
        <p:nvPicPr>
          <p:cNvPr id="3" name="Picture 4" descr="C:\Users\user\Pictures\κατάλογο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00174"/>
            <a:ext cx="2152650" cy="2124075"/>
          </a:xfrm>
          <a:prstGeom prst="rect">
            <a:avLst/>
          </a:prstGeom>
          <a:noFill/>
        </p:spPr>
      </p:pic>
      <p:pic>
        <p:nvPicPr>
          <p:cNvPr id="1029" name="Picture 5" descr="C:\Users\user\Pictures\efb08e784412f112c8474732398b97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00306"/>
            <a:ext cx="2809879" cy="35718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857752" y="2500306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2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71810"/>
            <a:ext cx="2352675" cy="2371728"/>
          </a:xfrm>
          <a:prstGeom prst="rect">
            <a:avLst/>
          </a:prstGeom>
          <a:noFill/>
        </p:spPr>
      </p:pic>
      <p:pic>
        <p:nvPicPr>
          <p:cNvPr id="15364" name="Picture 4" descr="C:\Users\user\Pictures\1f4ff44c60bd20ce66c4914a2b6f436b.jpg">
            <a:hlinkClick r:id="" action="ppaction://noaction" highlightClick="1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141826"/>
            <a:ext cx="2560826" cy="30729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6" name="Picture 2" descr="C:\Users\user\Pictures\images.jpg">
            <a:hlinkClick r:id="" action="ppaction://noaction" highlightClick="1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1990725" cy="2295525"/>
          </a:xfrm>
          <a:prstGeom prst="rect">
            <a:avLst/>
          </a:prstGeom>
          <a:noFill/>
        </p:spPr>
      </p:pic>
      <p:pic>
        <p:nvPicPr>
          <p:cNvPr id="16387" name="Picture 3" descr="C:\Users\user\Pictures\κατάλογο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2504379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10" name="Picture 2" descr="C:\Users\user\Pictures\f0e892556fe9163eaaa7c112a6d2deb6_cartoon-dogs-6-breeds-royalty-free-cliparts-vectors-and-stock-_1300-835.jpeg">
            <a:hlinkClick r:id="" action="ppaction://noaction" highlightClick="1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968" y="3714752"/>
            <a:ext cx="3676258" cy="2365127"/>
          </a:xfrm>
          <a:prstGeom prst="rect">
            <a:avLst/>
          </a:prstGeom>
          <a:noFill/>
        </p:spPr>
      </p:pic>
      <p:pic>
        <p:nvPicPr>
          <p:cNvPr id="17411" name="Picture 3" descr="C:\Users\user\Pictur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1962150" cy="2333625"/>
          </a:xfrm>
          <a:prstGeom prst="rect">
            <a:avLst/>
          </a:prstGeom>
          <a:noFill/>
        </p:spPr>
      </p:pic>
      <p:pic>
        <p:nvPicPr>
          <p:cNvPr id="17412" name="Picture 4" descr="C:\Users\user\Pictures\clipart-of-p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602608"/>
            <a:ext cx="1714512" cy="14695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4" name="Picture 2" descr="C:\Users\user\Pictures\2db691443d42c821573811ff8c84795a_28-collection-of-five-little-monkey-clipart-high-quality-free-_480-360.jpeg">
            <a:hlinkClick r:id="" action="ppaction://noaction" highlightClick="1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 l="6250" t="12500" r="9374" b="12499"/>
          <a:stretch>
            <a:fillRect/>
          </a:stretch>
        </p:blipFill>
        <p:spPr bwMode="auto">
          <a:xfrm>
            <a:off x="571472" y="1857364"/>
            <a:ext cx="3429024" cy="2286016"/>
          </a:xfrm>
          <a:prstGeom prst="rect">
            <a:avLst/>
          </a:prstGeom>
          <a:noFill/>
        </p:spPr>
      </p:pic>
      <p:pic>
        <p:nvPicPr>
          <p:cNvPr id="18435" name="Picture 3" descr="C:\Users\user\Pictur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72008"/>
            <a:ext cx="2647950" cy="1724025"/>
          </a:xfrm>
          <a:prstGeom prst="rect">
            <a:avLst/>
          </a:prstGeom>
          <a:noFill/>
        </p:spPr>
      </p:pic>
      <p:pic>
        <p:nvPicPr>
          <p:cNvPr id="18436" name="Picture 4" descr="C:\Users\user\Pictures\68-685671_jpg-transparent-stock-the-family-pencil-in-color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005" y="3571876"/>
            <a:ext cx="2417896" cy="23574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07157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58" name="Picture 2" descr="C:\Users\user\Pictures\monkey-images-cartoon-159826-528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976" y="4000504"/>
            <a:ext cx="2875023" cy="1757358"/>
          </a:xfrm>
          <a:prstGeom prst="rect">
            <a:avLst/>
          </a:prstGeom>
          <a:noFill/>
        </p:spPr>
      </p:pic>
      <p:pic>
        <p:nvPicPr>
          <p:cNvPr id="19459" name="Picture 3" descr="C:\Users\user\Pictures\36a030904b801ba9415bc4fa24078ccd_cat-clipart-kittens-kitties-kittycats-white-brown-siamese-_570-570.jpeg">
            <a:hlinkClick r:id="" action="ppaction://noaction" highlightClick="1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22524" b="9902"/>
          <a:stretch>
            <a:fillRect/>
          </a:stretch>
        </p:blipFill>
        <p:spPr bwMode="auto">
          <a:xfrm>
            <a:off x="500034" y="3857628"/>
            <a:ext cx="3805881" cy="2571768"/>
          </a:xfrm>
          <a:prstGeom prst="rect">
            <a:avLst/>
          </a:prstGeom>
          <a:noFill/>
        </p:spPr>
      </p:pic>
      <p:pic>
        <p:nvPicPr>
          <p:cNvPr id="19460" name="Picture 4" descr="C:\Users\user\Pictures\cerdos-rosados-en-cuatro-actitudes-animal-de-la-historieta-del-vector-74649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85723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357322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2" name="Picture 2" descr="C:\Users\user\Pictures\0-wild-elephant-cartoon-clipart.jpg">
            <a:hlinkClick r:id="" action="ppaction://noaction" highlightClick="1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2857496" cy="2857496"/>
          </a:xfrm>
          <a:prstGeom prst="rect">
            <a:avLst/>
          </a:prstGeom>
          <a:noFill/>
        </p:spPr>
      </p:pic>
      <p:pic>
        <p:nvPicPr>
          <p:cNvPr id="20483" name="Picture 3" descr="C:\Users\user\Pictures\04b070cf2ca707d723fc171830e35d0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357298"/>
            <a:ext cx="2197859" cy="1750837"/>
          </a:xfrm>
          <a:prstGeom prst="rect">
            <a:avLst/>
          </a:prstGeom>
          <a:noFill/>
        </p:spPr>
      </p:pic>
      <p:pic>
        <p:nvPicPr>
          <p:cNvPr id="20484" name="Picture 4" descr="C:\Users\user\Pictures\vector-set-of-wild-tig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5088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ΜΕΤΡΗΣΕ ΚΑΙ ΒΡΕΣ ΤΗ ΣΩΣΤΗ ΕΙΚΟΝΑ ΣΥΜΦΩΝΑ ΜΕ ΤΟΝ ΑΡΙΘΜΟ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1000108"/>
            <a:ext cx="1357322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9</a:t>
            </a:r>
            <a:endParaRPr lang="el-GR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0" name="AutoShape 6" descr="C:\Users\user\Pictures\fox-3823023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" name="AutoShape 2" descr="Animals clipart the cliparts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07" name="Picture 3" descr="C:\Users\user\Pictures\16662429-las-hormigas-del-juguete-en-el-fondo-bl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68304"/>
            <a:ext cx="2571768" cy="2232530"/>
          </a:xfrm>
          <a:prstGeom prst="rect">
            <a:avLst/>
          </a:prstGeom>
          <a:noFill/>
        </p:spPr>
      </p:pic>
      <p:pic>
        <p:nvPicPr>
          <p:cNvPr id="21508" name="Picture 4" descr="C:\Users\user\Picture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2571768" cy="2286016"/>
          </a:xfrm>
          <a:prstGeom prst="rect">
            <a:avLst/>
          </a:prstGeom>
          <a:noFill/>
        </p:spPr>
      </p:pic>
      <p:pic>
        <p:nvPicPr>
          <p:cNvPr id="21509" name="Picture 5" descr="C:\Users\user\Pictures\coloured-snails-collection_1096-123.jpg">
            <a:hlinkClick r:id="" action="ppaction://noaction" highlightClick="1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l="4223" t="6860" b="6249"/>
          <a:stretch>
            <a:fillRect/>
          </a:stretch>
        </p:blipFill>
        <p:spPr bwMode="auto">
          <a:xfrm>
            <a:off x="4214810" y="3286124"/>
            <a:ext cx="442912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107</Words>
  <Application>Microsoft Office PowerPoint</Application>
  <PresentationFormat>Προβολή στην οθόνη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ΔΙΑΔΡΑΣΤΙΚΑ ΠΑΙΧΝΙΔΙΑ ΑΡΙΘΜΩΝ ΜΕ ΚΙΝΗΣΗ ΚΑΙ ΗΧΟ ΜΕΤΡΗΣΕ ΚΑΙ ΒΡΕΣ ΤΗ ΣΩΣΤΗ ΕΙΚΟΝΑ ΣΥΜΦΩΝΑ ΜΕ ΤΟΝ ΑΡΙΘΜΟ ΚΑΝΟΝΤΑΣ ΚΛΙΚ ΠΑΝΩ ΤΗΣ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  <vt:lpstr>ΜΕΤΡΗΣΕ ΚΑΙ ΒΡΕΣ ΤΗ ΣΩΣΤΗ ΕΙΚΟΝΑ ΣΥΜΦΩΝΑ ΜΕ ΤΟΝ ΑΡΙΘΜΟ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ΜΕΤΡΗΣΕ ΚΑΙ ΒΡΕΣ ΤΗ ΣΩΣΤΗ ΕΙΚΟΝΑ ΣΥΜΦΩΝΑ ΜΕ ΤΟΝ ΑΡΙΘΜΟ</dc:title>
  <dc:creator>user</dc:creator>
  <cp:lastModifiedBy>user</cp:lastModifiedBy>
  <cp:revision>5</cp:revision>
  <dcterms:created xsi:type="dcterms:W3CDTF">2020-03-31T12:29:44Z</dcterms:created>
  <dcterms:modified xsi:type="dcterms:W3CDTF">2020-04-04T08:09:05Z</dcterms:modified>
</cp:coreProperties>
</file>