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33F1-9AFB-49DE-8152-314F96A786F2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A7D32-35B3-441F-A99E-1547310903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The 60’s</a:t>
            </a:r>
            <a:endParaRPr lang="el-G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4357718" cy="40005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At the beginning of the 1960s, pop and rock 'n roll trends from the 1950s continued before developing into a more electric style. By the end of the decade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, a folk-influenced style of rock music dominated the scene, featuring singer-songwriters such as Bob Dylan, Willie Nelson and Joni Mitchell.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How the Beatles Got Together and Became the Best-Selling Band of All Ti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071678"/>
            <a:ext cx="4156055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The bands of 60’s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2357430"/>
            <a:ext cx="3214710" cy="4214842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Many bands created at the decade of 60’s, but The Beatles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led the British Invasion in the '60s to become the most influential rock group of the '60s.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Race and Gender in Popular Music of the early 1960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11750" y="2357430"/>
            <a:ext cx="4160712" cy="1785949"/>
          </a:xfrm>
          <a:prstGeom prst="rect">
            <a:avLst/>
          </a:prstGeom>
          <a:noFill/>
        </p:spPr>
      </p:pic>
      <p:pic>
        <p:nvPicPr>
          <p:cNvPr id="4100" name="Picture 4" descr="HISTORY OF AUSTRALIAN MUSIC FROM 1960 UNTIL 2000: THE TROUPADO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214817"/>
            <a:ext cx="4357718" cy="2253967"/>
          </a:xfrm>
          <a:prstGeom prst="rect">
            <a:avLst/>
          </a:prstGeom>
          <a:noFill/>
        </p:spPr>
      </p:pic>
      <p:pic>
        <p:nvPicPr>
          <p:cNvPr id="4102" name="Picture 6" descr="The Beatles - Biography - IM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42852"/>
            <a:ext cx="228599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500042"/>
            <a:ext cx="7215238" cy="1143000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How was the life?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57429"/>
            <a:ext cx="8229600" cy="3929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 was life in the 1960s? Life in the 1960s involved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protests to fight for social reform and equal rights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Young Americans spoke out against racial disparities and the lack of women's rights. The 1960s was also a time of peace, love, and rock and roll as pop culture trends moved to vibrant colors and styles.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</a:rPr>
              <a:t>What about the clothes?</a:t>
            </a:r>
            <a:endParaRPr lang="el-GR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14810" y="1571612"/>
            <a:ext cx="4471990" cy="48577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 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Ponchos, moccasins, love beads, peace signs, medallion necklaces, chain belts, polka dot-printed fabrics, and long, puffed "bubble" sleeves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were popular fashions in the late 1960s. Both men and women wore frayed bell-bottomed jeans, tie-dyed shirts, work shirts, Jesus sandals, and headbands.</a:t>
            </a:r>
            <a:endParaRPr lang="el-GR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60s Men's Outfits - 1960s Clothing Ide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3571900" cy="2714644"/>
          </a:xfrm>
          <a:prstGeom prst="rect">
            <a:avLst/>
          </a:prstGeom>
          <a:noFill/>
        </p:spPr>
      </p:pic>
      <p:pic>
        <p:nvPicPr>
          <p:cNvPr id="1028" name="Picture 4" descr="60s Style Mini Skirt | Vintage Inspired Fashion &amp; Accessories | 40s and 50s  Clothing and Rockabilly Collection | 1940s, 1950s Dresses Tops Cardigans  Trous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43380"/>
            <a:ext cx="1643074" cy="2476499"/>
          </a:xfrm>
          <a:prstGeom prst="rect">
            <a:avLst/>
          </a:prstGeom>
          <a:noFill/>
        </p:spPr>
      </p:pic>
      <p:pic>
        <p:nvPicPr>
          <p:cNvPr id="1030" name="Picture 6" descr="1960s Fashion: What Did Women Wear?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4143380"/>
            <a:ext cx="2214578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ag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357166"/>
            <a:ext cx="6786610" cy="557216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Maria</a:t>
            </a:r>
          </a:p>
          <a:p>
            <a:r>
              <a:rPr lang="en-US" dirty="0" err="1" smtClean="0"/>
              <a:t>Alkis</a:t>
            </a:r>
            <a:endParaRPr lang="en-US" dirty="0" smtClean="0"/>
          </a:p>
          <a:p>
            <a:r>
              <a:rPr lang="en-US" smtClean="0"/>
              <a:t>Max</a:t>
            </a:r>
          </a:p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229</Words>
  <Application>Microsoft Office PowerPoint</Application>
  <PresentationFormat>Προβολή στην οθόνη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The 60’s</vt:lpstr>
      <vt:lpstr>The bands of 60’s</vt:lpstr>
      <vt:lpstr>How was the life?</vt:lpstr>
      <vt:lpstr>What about the clothes?</vt:lpstr>
      <vt:lpstr>Διαφάνεια 5</vt:lpstr>
      <vt:lpstr>We are…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60’s</dc:title>
  <dc:creator>21dimath_6</dc:creator>
  <cp:lastModifiedBy>21dimath_6</cp:lastModifiedBy>
  <cp:revision>6</cp:revision>
  <dcterms:created xsi:type="dcterms:W3CDTF">2024-04-05T06:12:37Z</dcterms:created>
  <dcterms:modified xsi:type="dcterms:W3CDTF">2024-04-12T06:28:20Z</dcterms:modified>
</cp:coreProperties>
</file>