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21ο" initials="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431" autoAdjust="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4-04-12T09:26:20.876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CEF63-50E1-4963-882C-A59E4E2B1537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1DD30-236D-4DB8-AFAC-05C59B06D13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1DD30-236D-4DB8-AFAC-05C59B06D13A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65CF82-2D80-42DC-9CEE-FB0F749EB169}" type="datetimeFigureOut">
              <a:rPr lang="el-GR" smtClean="0"/>
              <a:pPr/>
              <a:t>12/4/2024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158A74D-D829-40A2-95FF-C0DF3A51D56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1571612"/>
            <a:ext cx="7772400" cy="1928826"/>
          </a:xfrm>
        </p:spPr>
        <p:txBody>
          <a:bodyPr>
            <a:normAutofit/>
          </a:bodyPr>
          <a:lstStyle/>
          <a:p>
            <a:r>
              <a:rPr lang="en-US" b="1" i="1" u="sng" dirty="0" smtClean="0"/>
              <a:t>THE 60’s</a:t>
            </a:r>
            <a:r>
              <a:rPr lang="en-US" b="1" i="1" u="sng" dirty="0"/>
              <a:t/>
            </a:r>
            <a:br>
              <a:rPr lang="en-US" b="1" i="1" u="sng" dirty="0"/>
            </a:br>
            <a:r>
              <a:rPr lang="en-US" sz="2000" b="1" i="1" u="sng" dirty="0" smtClean="0"/>
              <a:t>The 60’s  where the decade that people were partying a lot,</a:t>
            </a:r>
            <a:br>
              <a:rPr lang="en-US" sz="2000" b="1" i="1" u="sng" dirty="0" smtClean="0"/>
            </a:br>
            <a:r>
              <a:rPr lang="en-US" sz="2000" b="1" i="1" u="sng" dirty="0" smtClean="0"/>
              <a:t>Lets see!!!</a:t>
            </a:r>
            <a:endParaRPr lang="el-GR" i="1" u="sng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 flipV="1">
            <a:off x="-3571932" y="5383544"/>
            <a:ext cx="142876" cy="45719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\</a:t>
            </a:r>
            <a:endParaRPr lang="el-GR" dirty="0"/>
          </a:p>
        </p:txBody>
      </p:sp>
    </p:spTree>
  </p:cSld>
  <p:clrMapOvr>
    <a:masterClrMapping/>
  </p:clrMapOvr>
  <p:transition advTm="20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r>
              <a:rPr lang="en-US" b="1" i="1" u="sng" dirty="0" smtClean="0"/>
              <a:t>The 60’s fashion</a:t>
            </a:r>
            <a:r>
              <a:rPr lang="en-US" b="1" i="1" u="sng" dirty="0"/>
              <a:t/>
            </a:r>
            <a:br>
              <a:rPr lang="en-US" b="1" i="1" u="sng" dirty="0"/>
            </a:br>
            <a:r>
              <a:rPr lang="en-US" sz="2000" b="1" i="1" u="sng" dirty="0" smtClean="0"/>
              <a:t>Woman  in the 60’s used to have short hair and wear colorful clothes, mostly dresses.</a:t>
            </a:r>
            <a:endParaRPr lang="el-GR" b="1" i="1" u="sng" dirty="0"/>
          </a:p>
        </p:txBody>
      </p:sp>
      <p:pic>
        <p:nvPicPr>
          <p:cNvPr id="4" name="3 - Θέση περιεχομένου" descr="łowi-czerwonego-morze-1387939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flipH="1" flipV="1">
            <a:off x="-8786906" y="5974684"/>
            <a:ext cx="142968" cy="107228"/>
          </a:xfrm>
        </p:spPr>
      </p:pic>
      <p:sp>
        <p:nvSpPr>
          <p:cNvPr id="1026" name="AutoShape 2" descr="Fashion History- The Look of the 1960'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8" name="AutoShape 4" descr="Fashion History- The Look of the 1960'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60's fashi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860" y="2428868"/>
            <a:ext cx="4389356" cy="3042087"/>
          </a:xfrm>
          <a:prstGeom prst="rect">
            <a:avLst/>
          </a:prstGeom>
        </p:spPr>
      </p:pic>
      <p:sp>
        <p:nvSpPr>
          <p:cNvPr id="7" name="6 - Ορθογώνιο τρίγωνο"/>
          <p:cNvSpPr/>
          <p:nvPr/>
        </p:nvSpPr>
        <p:spPr>
          <a:xfrm>
            <a:off x="-1071602" y="4572008"/>
            <a:ext cx="714348" cy="64291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066800"/>
          </a:xfrm>
        </p:spPr>
        <p:txBody>
          <a:bodyPr>
            <a:normAutofit/>
          </a:bodyPr>
          <a:lstStyle/>
          <a:p>
            <a:r>
              <a:rPr lang="en-US" sz="2400" b="1" i="1" u="sng" dirty="0" smtClean="0">
                <a:solidFill>
                  <a:schemeClr val="tx1"/>
                </a:solidFill>
              </a:rPr>
              <a:t>Men used to wear colorful t-shirts and darker jeans, they also had their hair short.</a:t>
            </a:r>
            <a:endParaRPr lang="el-GR" sz="2400" b="1" i="1" dirty="0">
              <a:solidFill>
                <a:schemeClr val="tx1"/>
              </a:solidFill>
            </a:endParaRPr>
          </a:p>
        </p:txBody>
      </p:sp>
      <p:pic>
        <p:nvPicPr>
          <p:cNvPr id="4" name="3 - Θέση περιεχομένου" descr="THE 60S M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2500306"/>
            <a:ext cx="3643338" cy="2714644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60s music and bands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the 60s,  they mostly used to listen to jazz, pop and rock and roll. Some famous bands were the Beatles, the beach boys, the rolling stones etc.</a:t>
            </a:r>
            <a:endParaRPr lang="el-G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The</a:t>
            </a:r>
            <a:r>
              <a:rPr lang="en-US" dirty="0" smtClean="0"/>
              <a:t> </a:t>
            </a:r>
            <a:r>
              <a:rPr lang="en-US" b="1" i="1" dirty="0" err="1" smtClean="0"/>
              <a:t>beatles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beatles</a:t>
            </a:r>
            <a:r>
              <a:rPr lang="en-US" dirty="0" smtClean="0"/>
              <a:t> were very famous in the 60’s.They were a group of four and their genre was rock n roll.</a:t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1026" name="Picture 2" descr="C:\Users\21ο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429000"/>
            <a:ext cx="4857784" cy="311396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66800"/>
          </a:xfrm>
        </p:spPr>
        <p:txBody>
          <a:bodyPr/>
          <a:lstStyle/>
          <a:p>
            <a:r>
              <a:rPr lang="en-US" dirty="0" smtClean="0"/>
              <a:t>The 60’s Parties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>
              <a:buNone/>
            </a:pPr>
            <a:r>
              <a:rPr lang="en-US" b="1" i="1" dirty="0" smtClean="0"/>
              <a:t>The parties back then were very often, mostly young people made parties. The foods and drinks they used to have, were fruit punch and </a:t>
            </a:r>
            <a:r>
              <a:rPr lang="en-US" b="1" i="1" dirty="0" err="1" smtClean="0"/>
              <a:t>canapes</a:t>
            </a:r>
            <a:r>
              <a:rPr lang="en-US" b="1" i="1" dirty="0" smtClean="0"/>
              <a:t> etc. </a:t>
            </a:r>
            <a:endParaRPr lang="el-GR" b="1" i="1" dirty="0"/>
          </a:p>
        </p:txBody>
      </p:sp>
      <p:pic>
        <p:nvPicPr>
          <p:cNvPr id="2050" name="Picture 2" descr="C:\Users\21ο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572008"/>
            <a:ext cx="2847975" cy="1600200"/>
          </a:xfrm>
          <a:prstGeom prst="rect">
            <a:avLst/>
          </a:prstGeom>
          <a:noFill/>
        </p:spPr>
      </p:pic>
      <p:pic>
        <p:nvPicPr>
          <p:cNvPr id="2051" name="Picture 3" descr="C:\Users\21ο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500570"/>
            <a:ext cx="1785950" cy="17859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</TotalTime>
  <Words>119</Words>
  <Application>Microsoft Office PowerPoint</Application>
  <PresentationFormat>Προβολή στην οθόνη (4:3)</PresentationFormat>
  <Paragraphs>11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Αστικό</vt:lpstr>
      <vt:lpstr>THE 60’s The 60’s  where the decade that people were partying a lot, Lets see!!!</vt:lpstr>
      <vt:lpstr>The 60’s fashion Woman  in the 60’s used to have short hair and wear colorful clothes, mostly dresses.</vt:lpstr>
      <vt:lpstr>Men used to wear colorful t-shirts and darker jeans, they also had their hair short.</vt:lpstr>
      <vt:lpstr>The 60s music and bands</vt:lpstr>
      <vt:lpstr>The beatles</vt:lpstr>
      <vt:lpstr>The 60’s Parties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60’s The 60’s  where the decade that people were partying a lot Lets see!!!!!!!!!!!!!!!!!!!</dc:title>
  <dc:creator>21ο</dc:creator>
  <cp:lastModifiedBy>21ο</cp:lastModifiedBy>
  <cp:revision>9</cp:revision>
  <dcterms:created xsi:type="dcterms:W3CDTF">2024-03-20T09:59:43Z</dcterms:created>
  <dcterms:modified xsi:type="dcterms:W3CDTF">2024-04-12T06:31:15Z</dcterms:modified>
</cp:coreProperties>
</file>