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761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07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386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168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95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156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5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963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874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640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261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5EB0-D761-4326-8BF4-787AE76F5C24}" type="datetimeFigureOut">
              <a:rPr lang="el-GR" smtClean="0"/>
              <a:t>12/4/2024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B2F90-B7F7-4083-9555-E37B083BA582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153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9806"/>
            <a:ext cx="13601700" cy="8999537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4"/>
                </a:solidFill>
              </a:rPr>
              <a:t>6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en-US" dirty="0" smtClean="0"/>
              <a:t>’s.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Here are some cool things that were invented in the 60’s.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399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</a:t>
            </a:r>
            <a:r>
              <a:rPr lang="en-US" dirty="0" smtClean="0">
                <a:latin typeface="Blackadder ITC" panose="04020505051007020D02" pitchFamily="82" charset="0"/>
              </a:rPr>
              <a:t>Inventions in the </a:t>
            </a:r>
            <a:r>
              <a:rPr lang="en-US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6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lackadder ITC" panose="04020505051007020D02" pitchFamily="82" charset="0"/>
              </a:rPr>
              <a:t>0</a:t>
            </a:r>
            <a:r>
              <a:rPr lang="en-US" dirty="0" smtClean="0">
                <a:latin typeface="Blackadder ITC" panose="04020505051007020D02" pitchFamily="82" charset="0"/>
              </a:rPr>
              <a:t>’s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Bodoni MT" panose="02070603080606020203" pitchFamily="18" charset="0"/>
              </a:rPr>
              <a:t>In the 60’s a lot of things were invented and created and I will just list some of them accompanied by a few pictures.</a:t>
            </a:r>
          </a:p>
          <a:p>
            <a:endParaRPr lang="en-US" i="1" dirty="0" smtClean="0">
              <a:latin typeface="Bodoni MT" panose="02070603080606020203" pitchFamily="18" charset="0"/>
            </a:endParaRPr>
          </a:p>
          <a:p>
            <a:r>
              <a:rPr lang="en-US" i="1" dirty="0" smtClean="0">
                <a:latin typeface="Bodoni MT" panose="02070603080606020203" pitchFamily="18" charset="0"/>
              </a:rPr>
              <a:t>1. In the 60’s computers were invented and had many uses to the every day life. </a:t>
            </a:r>
          </a:p>
          <a:p>
            <a:pPr marL="0" indent="0">
              <a:buNone/>
            </a:pPr>
            <a:endParaRPr lang="en-US" i="1" dirty="0" smtClean="0">
              <a:latin typeface="Bodoni MT" panose="02070603080606020203" pitchFamily="18" charset="0"/>
            </a:endParaRPr>
          </a:p>
          <a:p>
            <a:r>
              <a:rPr lang="en-US" i="1" dirty="0">
                <a:latin typeface="Bodoni MT" panose="02070603080606020203" pitchFamily="18" charset="0"/>
              </a:rPr>
              <a:t>2</a:t>
            </a:r>
            <a:r>
              <a:rPr lang="en-US" i="1" dirty="0" smtClean="0">
                <a:latin typeface="Bodoni MT" panose="02070603080606020203" pitchFamily="18" charset="0"/>
              </a:rPr>
              <a:t>. </a:t>
            </a:r>
            <a:r>
              <a:rPr lang="en-US" i="1" dirty="0" smtClean="0">
                <a:latin typeface="Bodoni MT" panose="02070603080606020203" pitchFamily="18" charset="0"/>
              </a:rPr>
              <a:t>The ATM, which changed the world completely as you could withdraw money easily without human contact and hours of waiting to get to a representative.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97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7000">
        <p:push dir="u"/>
      </p:transition>
    </mc:Choice>
    <mc:Fallback xmlns="">
      <p:transition spd="slow" advTm="7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54243" y="160338"/>
            <a:ext cx="10134599" cy="142782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Here are some pictures of the worldwide known computer in the 60’s.</a:t>
            </a:r>
            <a:endParaRPr lang="el-GR" sz="2800" b="1" dirty="0"/>
          </a:p>
        </p:txBody>
      </p:sp>
      <p:sp>
        <p:nvSpPr>
          <p:cNvPr id="6" name="AutoShape 2" descr="Old computer 1960s hi-res stock photography and images - Alam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2292824"/>
            <a:ext cx="4872250" cy="3257836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932" y="2944280"/>
            <a:ext cx="4152399" cy="365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0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14:glitter pattern="hexagon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04" y="559074"/>
            <a:ext cx="4345656" cy="331018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963" y="2851232"/>
            <a:ext cx="4429626" cy="3341019"/>
          </a:xfrm>
          <a:prstGeom prst="rect">
            <a:avLst/>
          </a:prstGeom>
        </p:spPr>
      </p:pic>
      <p:sp>
        <p:nvSpPr>
          <p:cNvPr id="7" name="Ορθογώνιο τρίγωνο 6"/>
          <p:cNvSpPr/>
          <p:nvPr/>
        </p:nvSpPr>
        <p:spPr>
          <a:xfrm>
            <a:off x="0" y="5722883"/>
            <a:ext cx="835572" cy="113511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τρίγωνο 7"/>
          <p:cNvSpPr/>
          <p:nvPr/>
        </p:nvSpPr>
        <p:spPr>
          <a:xfrm rot="10800000">
            <a:off x="11351172" y="-1"/>
            <a:ext cx="840828" cy="100899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777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And here is the evolution of computers for the people wondering.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326" y="2181726"/>
            <a:ext cx="9416715" cy="367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48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lackadder ITC" panose="04020505051007020D02" pitchFamily="82" charset="0"/>
              </a:rPr>
              <a:t>             Here are some pictures of the ATM in the 60’s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97034"/>
            <a:ext cx="3652510" cy="2770953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439" y="3452647"/>
            <a:ext cx="3113361" cy="2430681"/>
          </a:xfrm>
          <a:prstGeom prst="rect">
            <a:avLst/>
          </a:prstGeom>
        </p:spPr>
      </p:pic>
      <p:sp>
        <p:nvSpPr>
          <p:cNvPr id="8" name="Ορθογώνιο τρίγωνο 7"/>
          <p:cNvSpPr/>
          <p:nvPr/>
        </p:nvSpPr>
        <p:spPr>
          <a:xfrm rot="10800000">
            <a:off x="11353800" y="0"/>
            <a:ext cx="838200" cy="772510"/>
          </a:xfrm>
          <a:prstGeom prst="rtTriangl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τρίγωνο 9"/>
          <p:cNvSpPr/>
          <p:nvPr/>
        </p:nvSpPr>
        <p:spPr>
          <a:xfrm>
            <a:off x="0" y="6085490"/>
            <a:ext cx="838200" cy="772510"/>
          </a:xfrm>
          <a:prstGeom prst="rtTriangl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9006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lackadder ITC" panose="04020505051007020D02" pitchFamily="82" charset="0"/>
              </a:rPr>
              <a:t>Here are some modern ATM’s from today.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34" y="1974631"/>
            <a:ext cx="2880656" cy="231359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561" y="2784339"/>
            <a:ext cx="3619337" cy="3007764"/>
          </a:xfrm>
          <a:prstGeom prst="rect">
            <a:avLst/>
          </a:prstGeom>
        </p:spPr>
      </p:pic>
      <p:sp>
        <p:nvSpPr>
          <p:cNvPr id="8" name="Ορθογώνιο τρίγωνο 7"/>
          <p:cNvSpPr/>
          <p:nvPr/>
        </p:nvSpPr>
        <p:spPr>
          <a:xfrm>
            <a:off x="0" y="5792103"/>
            <a:ext cx="725214" cy="106589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τρίγωνο 8"/>
          <p:cNvSpPr/>
          <p:nvPr/>
        </p:nvSpPr>
        <p:spPr>
          <a:xfrm rot="10800000">
            <a:off x="11493062" y="0"/>
            <a:ext cx="698938" cy="7882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775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Hope you enjoyed our project! Thanks for watching.	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People participating in the project:</a:t>
            </a:r>
          </a:p>
          <a:p>
            <a:pPr>
              <a:buFontTx/>
              <a:buChar char="-"/>
            </a:pPr>
            <a:r>
              <a:rPr lang="en-US" dirty="0" smtClean="0"/>
              <a:t>Olga, Kostas, Sabina, Christos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73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147</Words>
  <Application>Microsoft Office PowerPoint</Application>
  <PresentationFormat>Ευρεία οθόνη</PresentationFormat>
  <Paragraphs>16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Algerian</vt:lpstr>
      <vt:lpstr>Arial</vt:lpstr>
      <vt:lpstr>Blackadder ITC</vt:lpstr>
      <vt:lpstr>Bodoni MT</vt:lpstr>
      <vt:lpstr>Calibri</vt:lpstr>
      <vt:lpstr>Calibri Light</vt:lpstr>
      <vt:lpstr>Θέμα του Office</vt:lpstr>
      <vt:lpstr>The 60’s.</vt:lpstr>
      <vt:lpstr>                   Inventions in the 60’s</vt:lpstr>
      <vt:lpstr>Here are some pictures of the worldwide known computer in the 60’s.</vt:lpstr>
      <vt:lpstr>Παρουσίαση του PowerPoint</vt:lpstr>
      <vt:lpstr>And here is the evolution of computers for the people wondering.</vt:lpstr>
      <vt:lpstr>             Here are some pictures of the ATM in the 60’s</vt:lpstr>
      <vt:lpstr>Here are some modern ATM’s from today.</vt:lpstr>
      <vt:lpstr>Παρουσίαση του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60’s.</dc:title>
  <dc:creator>user</dc:creator>
  <cp:lastModifiedBy>user</cp:lastModifiedBy>
  <cp:revision>10</cp:revision>
  <dcterms:created xsi:type="dcterms:W3CDTF">2024-03-20T10:03:24Z</dcterms:created>
  <dcterms:modified xsi:type="dcterms:W3CDTF">2024-04-12T06:29:03Z</dcterms:modified>
</cp:coreProperties>
</file>