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47741-E2EF-4720-9219-8540A46DF64C}" type="datetimeFigureOut">
              <a:rPr lang="el-GR" smtClean="0"/>
              <a:t>27/11/2014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D07F0-8556-4F81-87DC-1F87AAF9FA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3674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Ακολουθια </a:t>
            </a:r>
            <a:r>
              <a:rPr lang="en-US" dirty="0" err="1" smtClean="0"/>
              <a:t>fibonacci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406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6000">
        <p14:gallery dir="l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Comic Sans MS" pitchFamily="66" charset="0"/>
              </a:rPr>
              <a:t>Στην ακολουθία </a:t>
            </a:r>
            <a:r>
              <a:rPr lang="en-US" dirty="0" smtClean="0">
                <a:latin typeface="Comic Sans MS" pitchFamily="66" charset="0"/>
              </a:rPr>
              <a:t>Fibonacci </a:t>
            </a:r>
            <a:r>
              <a:rPr lang="el-GR" dirty="0" smtClean="0">
                <a:latin typeface="Comic Sans MS" pitchFamily="66" charset="0"/>
              </a:rPr>
              <a:t>ο κάθε όρος προκύπτει από την πρόσθεση των δύο προηγούμενων. Οι δύο πρώτοι όροι της ακολουθίας είναι: </a:t>
            </a:r>
            <a:r>
              <a:rPr lang="en-US" dirty="0" smtClean="0">
                <a:latin typeface="Comic Sans MS" pitchFamily="66" charset="0"/>
              </a:rPr>
              <a:t>F1=1, F2=1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l-GR" dirty="0" smtClean="0">
                <a:latin typeface="Comic Sans MS" pitchFamily="66" charset="0"/>
              </a:rPr>
              <a:t>Έτσι οι όροι της ακολουθίας προκύπτουν από τις σχέσεις: 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F1=1 F2=1 F3=F1+F2 F4=F2+F3 F5=F3+F4 </a:t>
            </a:r>
            <a:r>
              <a:rPr lang="el-GR" smtClean="0">
                <a:latin typeface="Comic Sans MS" pitchFamily="66" charset="0"/>
              </a:rPr>
              <a:t>κ.ο.κ.</a:t>
            </a:r>
            <a:endParaRPr lang="el-GR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l-GR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l-GR" dirty="0" smtClean="0">
                <a:latin typeface="Comic Sans MS" pitchFamily="66" charset="0"/>
              </a:rPr>
              <a:t>Επομένως, οι όροι της ακολουθίας </a:t>
            </a:r>
            <a:r>
              <a:rPr lang="en-US" dirty="0" smtClean="0">
                <a:latin typeface="Comic Sans MS" pitchFamily="66" charset="0"/>
              </a:rPr>
              <a:t>Fibonacci </a:t>
            </a:r>
            <a:r>
              <a:rPr lang="el-GR" dirty="0" smtClean="0">
                <a:latin typeface="Comic Sans MS" pitchFamily="66" charset="0"/>
              </a:rPr>
              <a:t>είναι:</a:t>
            </a:r>
          </a:p>
          <a:p>
            <a:pPr marL="0" indent="0">
              <a:buNone/>
            </a:pPr>
            <a:r>
              <a:rPr lang="el-GR" dirty="0" smtClean="0">
                <a:latin typeface="Comic Sans MS" pitchFamily="66" charset="0"/>
              </a:rPr>
              <a:t>1, 1, 2, 3, 5, 8, 13, 21, 34, 55, 89, 144, 233, κ.ο.κ.</a:t>
            </a:r>
            <a:endParaRPr lang="el-G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4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3</TotalTime>
  <Words>81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Soho</vt:lpstr>
      <vt:lpstr>Ακολουθια fibonacci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Ακολουθια fibonacci</dc:title>
  <dc:creator>Σταυρούλα</dc:creator>
  <cp:lastModifiedBy>Σταυρούλα</cp:lastModifiedBy>
  <cp:revision>2</cp:revision>
  <dcterms:created xsi:type="dcterms:W3CDTF">2006-08-16T00:00:00Z</dcterms:created>
  <dcterms:modified xsi:type="dcterms:W3CDTF">2014-11-27T10:42:30Z</dcterms:modified>
</cp:coreProperties>
</file>