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61" r:id="rId5"/>
    <p:sldId id="262" r:id="rId6"/>
    <p:sldId id="264" r:id="rId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40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710" autoAdjust="0"/>
  </p:normalViewPr>
  <p:slideViewPr>
    <p:cSldViewPr>
      <p:cViewPr varScale="1">
        <p:scale>
          <a:sx n="64" d="100"/>
          <a:sy n="64" d="100"/>
        </p:scale>
        <p:origin x="-156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CD51C-3590-4BFB-AAC8-620D2C99EE7D}" type="datetimeFigureOut">
              <a:rPr lang="el-GR" smtClean="0"/>
              <a:pPr/>
              <a:t>13/12/2020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2DD05-D9B9-4053-9541-C08863B990B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CD51C-3590-4BFB-AAC8-620D2C99EE7D}" type="datetimeFigureOut">
              <a:rPr lang="el-GR" smtClean="0"/>
              <a:pPr/>
              <a:t>13/12/2020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2DD05-D9B9-4053-9541-C08863B990B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CD51C-3590-4BFB-AAC8-620D2C99EE7D}" type="datetimeFigureOut">
              <a:rPr lang="el-GR" smtClean="0"/>
              <a:pPr/>
              <a:t>13/12/2020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2DD05-D9B9-4053-9541-C08863B990B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CD51C-3590-4BFB-AAC8-620D2C99EE7D}" type="datetimeFigureOut">
              <a:rPr lang="el-GR" smtClean="0"/>
              <a:pPr/>
              <a:t>13/12/2020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2DD05-D9B9-4053-9541-C08863B990B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CD51C-3590-4BFB-AAC8-620D2C99EE7D}" type="datetimeFigureOut">
              <a:rPr lang="el-GR" smtClean="0"/>
              <a:pPr/>
              <a:t>13/12/2020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2DD05-D9B9-4053-9541-C08863B990B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CD51C-3590-4BFB-AAC8-620D2C99EE7D}" type="datetimeFigureOut">
              <a:rPr lang="el-GR" smtClean="0"/>
              <a:pPr/>
              <a:t>13/12/2020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2DD05-D9B9-4053-9541-C08863B990B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CD51C-3590-4BFB-AAC8-620D2C99EE7D}" type="datetimeFigureOut">
              <a:rPr lang="el-GR" smtClean="0"/>
              <a:pPr/>
              <a:t>13/12/2020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2DD05-D9B9-4053-9541-C08863B990B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CD51C-3590-4BFB-AAC8-620D2C99EE7D}" type="datetimeFigureOut">
              <a:rPr lang="el-GR" smtClean="0"/>
              <a:pPr/>
              <a:t>13/12/2020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2DD05-D9B9-4053-9541-C08863B990B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CD51C-3590-4BFB-AAC8-620D2C99EE7D}" type="datetimeFigureOut">
              <a:rPr lang="el-GR" smtClean="0"/>
              <a:pPr/>
              <a:t>13/12/2020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2DD05-D9B9-4053-9541-C08863B990B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CD51C-3590-4BFB-AAC8-620D2C99EE7D}" type="datetimeFigureOut">
              <a:rPr lang="el-GR" smtClean="0"/>
              <a:pPr/>
              <a:t>13/12/2020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2DD05-D9B9-4053-9541-C08863B990B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CD51C-3590-4BFB-AAC8-620D2C99EE7D}" type="datetimeFigureOut">
              <a:rPr lang="el-GR" smtClean="0"/>
              <a:pPr/>
              <a:t>13/12/2020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2DD05-D9B9-4053-9541-C08863B990B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3CD51C-3590-4BFB-AAC8-620D2C99EE7D}" type="datetimeFigureOut">
              <a:rPr lang="el-GR" smtClean="0"/>
              <a:pPr/>
              <a:t>13/12/2020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62DD05-D9B9-4053-9541-C08863B990BA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3" Type="http://schemas.openxmlformats.org/officeDocument/2006/relationships/image" Target="../media/image12.jpeg"/><Relationship Id="rId7" Type="http://schemas.openxmlformats.org/officeDocument/2006/relationships/image" Target="../media/image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jpeg"/><Relationship Id="rId4" Type="http://schemas.openxmlformats.org/officeDocument/2006/relationships/image" Target="../media/image13.jpeg"/><Relationship Id="rId9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- Εικόνα" descr="φρικαντελα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0"/>
            <a:ext cx="1381125" cy="3214710"/>
          </a:xfrm>
          <a:prstGeom prst="rect">
            <a:avLst/>
          </a:prstGeom>
        </p:spPr>
      </p:pic>
      <p:sp>
        <p:nvSpPr>
          <p:cNvPr id="6" name="5 - Ορθογώνιο"/>
          <p:cNvSpPr/>
          <p:nvPr/>
        </p:nvSpPr>
        <p:spPr>
          <a:xfrm>
            <a:off x="7286644" y="4714884"/>
            <a:ext cx="785786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5400" dirty="0">
                <a:solidFill>
                  <a:schemeClr val="tx1"/>
                </a:solidFill>
              </a:rPr>
              <a:t>α</a:t>
            </a:r>
          </a:p>
        </p:txBody>
      </p:sp>
      <p:sp>
        <p:nvSpPr>
          <p:cNvPr id="7" name="6 - Ορθογώνιο"/>
          <p:cNvSpPr/>
          <p:nvPr/>
        </p:nvSpPr>
        <p:spPr>
          <a:xfrm>
            <a:off x="2928926" y="4714884"/>
            <a:ext cx="785818" cy="9144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5400" dirty="0">
                <a:solidFill>
                  <a:schemeClr val="tx1"/>
                </a:solidFill>
              </a:rPr>
              <a:t>ν</a:t>
            </a:r>
          </a:p>
        </p:txBody>
      </p:sp>
      <p:sp>
        <p:nvSpPr>
          <p:cNvPr id="8" name="7 - Ορθογώνιο"/>
          <p:cNvSpPr/>
          <p:nvPr/>
        </p:nvSpPr>
        <p:spPr>
          <a:xfrm>
            <a:off x="285720" y="4714884"/>
            <a:ext cx="714380" cy="914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5400" dirty="0">
                <a:solidFill>
                  <a:schemeClr val="tx1"/>
                </a:solidFill>
              </a:rPr>
              <a:t>Φ</a:t>
            </a:r>
          </a:p>
        </p:txBody>
      </p:sp>
      <p:sp>
        <p:nvSpPr>
          <p:cNvPr id="9" name="8 - Ορθογώνιο"/>
          <p:cNvSpPr/>
          <p:nvPr/>
        </p:nvSpPr>
        <p:spPr>
          <a:xfrm>
            <a:off x="5500694" y="4714884"/>
            <a:ext cx="785818" cy="9144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5400" dirty="0" smtClean="0">
                <a:solidFill>
                  <a:schemeClr val="tx1"/>
                </a:solidFill>
              </a:rPr>
              <a:t>τ</a:t>
            </a:r>
            <a:endParaRPr lang="el-GR" sz="5400" dirty="0">
              <a:solidFill>
                <a:schemeClr val="tx1"/>
              </a:solidFill>
            </a:endParaRPr>
          </a:p>
        </p:txBody>
      </p:sp>
      <p:sp>
        <p:nvSpPr>
          <p:cNvPr id="10" name="9 - Ορθογώνιο"/>
          <p:cNvSpPr/>
          <p:nvPr/>
        </p:nvSpPr>
        <p:spPr>
          <a:xfrm>
            <a:off x="3714744" y="4714884"/>
            <a:ext cx="785818" cy="9144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5400" dirty="0" smtClean="0">
                <a:solidFill>
                  <a:schemeClr val="tx1"/>
                </a:solidFill>
              </a:rPr>
              <a:t>α</a:t>
            </a:r>
            <a:endParaRPr lang="el-GR" sz="5400" dirty="0">
              <a:solidFill>
                <a:schemeClr val="tx1"/>
              </a:solidFill>
            </a:endParaRPr>
          </a:p>
        </p:txBody>
      </p:sp>
      <p:sp>
        <p:nvSpPr>
          <p:cNvPr id="11" name="10 - Ορθογώνιο"/>
          <p:cNvSpPr/>
          <p:nvPr/>
        </p:nvSpPr>
        <p:spPr>
          <a:xfrm>
            <a:off x="6429388" y="4714884"/>
            <a:ext cx="785818" cy="91440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5400" dirty="0" smtClean="0">
                <a:solidFill>
                  <a:schemeClr val="tx1"/>
                </a:solidFill>
              </a:rPr>
              <a:t>ε</a:t>
            </a:r>
            <a:endParaRPr lang="el-GR" sz="5400" dirty="0">
              <a:solidFill>
                <a:schemeClr val="tx1"/>
              </a:solidFill>
            </a:endParaRPr>
          </a:p>
        </p:txBody>
      </p:sp>
      <p:sp>
        <p:nvSpPr>
          <p:cNvPr id="12" name="11 - Ορθογώνιο"/>
          <p:cNvSpPr/>
          <p:nvPr/>
        </p:nvSpPr>
        <p:spPr>
          <a:xfrm>
            <a:off x="1214414" y="4714884"/>
            <a:ext cx="785818" cy="9144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5400" dirty="0" smtClean="0">
                <a:solidFill>
                  <a:schemeClr val="tx1"/>
                </a:solidFill>
              </a:rPr>
              <a:t>λ</a:t>
            </a:r>
            <a:endParaRPr lang="el-GR" sz="5400" dirty="0">
              <a:solidFill>
                <a:schemeClr val="tx1"/>
              </a:solidFill>
            </a:endParaRPr>
          </a:p>
        </p:txBody>
      </p:sp>
      <p:sp>
        <p:nvSpPr>
          <p:cNvPr id="13" name="12 - Ορθογώνιο"/>
          <p:cNvSpPr/>
          <p:nvPr/>
        </p:nvSpPr>
        <p:spPr>
          <a:xfrm>
            <a:off x="2071670" y="4714884"/>
            <a:ext cx="785818" cy="9144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4800" dirty="0" smtClean="0">
                <a:solidFill>
                  <a:schemeClr val="tx1"/>
                </a:solidFill>
              </a:rPr>
              <a:t>ι</a:t>
            </a:r>
            <a:endParaRPr lang="el-GR" sz="4800" dirty="0">
              <a:solidFill>
                <a:schemeClr val="tx1"/>
              </a:solidFill>
            </a:endParaRPr>
          </a:p>
        </p:txBody>
      </p:sp>
      <p:sp>
        <p:nvSpPr>
          <p:cNvPr id="14" name="13 - Ορθογώνιο"/>
          <p:cNvSpPr/>
          <p:nvPr/>
        </p:nvSpPr>
        <p:spPr>
          <a:xfrm>
            <a:off x="4643438" y="4714884"/>
            <a:ext cx="785818" cy="914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5400" dirty="0">
                <a:solidFill>
                  <a:schemeClr val="tx1"/>
                </a:solidFill>
              </a:rPr>
              <a:t>κ</a:t>
            </a:r>
          </a:p>
        </p:txBody>
      </p:sp>
      <p:sp>
        <p:nvSpPr>
          <p:cNvPr id="15" name="14 - Ορθογώνιο"/>
          <p:cNvSpPr/>
          <p:nvPr/>
        </p:nvSpPr>
        <p:spPr>
          <a:xfrm>
            <a:off x="8229600" y="4786322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5400" dirty="0" smtClean="0">
                <a:solidFill>
                  <a:schemeClr val="tx1"/>
                </a:solidFill>
              </a:rPr>
              <a:t>ρ</a:t>
            </a:r>
            <a:endParaRPr lang="el-GR" sz="5400" dirty="0">
              <a:solidFill>
                <a:schemeClr val="tx1"/>
              </a:solidFill>
            </a:endParaRPr>
          </a:p>
        </p:txBody>
      </p:sp>
      <p:sp>
        <p:nvSpPr>
          <p:cNvPr id="16" name="15 - Τίτλος"/>
          <p:cNvSpPr>
            <a:spLocks noGrp="1"/>
          </p:cNvSpPr>
          <p:nvPr>
            <p:ph type="ctrTitle"/>
          </p:nvPr>
        </p:nvSpPr>
        <p:spPr>
          <a:xfrm>
            <a:off x="1857324" y="357166"/>
            <a:ext cx="7286676" cy="928694"/>
          </a:xfrm>
        </p:spPr>
        <p:txBody>
          <a:bodyPr>
            <a:noAutofit/>
          </a:bodyPr>
          <a:lstStyle/>
          <a:p>
            <a:pPr algn="l"/>
            <a:r>
              <a:rPr lang="el-GR" sz="7200" b="1" dirty="0" err="1" smtClean="0"/>
              <a:t>Φρικαντελα</a:t>
            </a:r>
            <a:endParaRPr lang="el-GR" sz="7200" b="1" dirty="0"/>
          </a:p>
        </p:txBody>
      </p:sp>
      <p:sp>
        <p:nvSpPr>
          <p:cNvPr id="17" name="16 - Υπότιτλος"/>
          <p:cNvSpPr>
            <a:spLocks noGrp="1"/>
          </p:cNvSpPr>
          <p:nvPr>
            <p:ph type="subTitle" idx="1"/>
          </p:nvPr>
        </p:nvSpPr>
        <p:spPr>
          <a:xfrm>
            <a:off x="1214414" y="1500174"/>
            <a:ext cx="3929090" cy="857256"/>
          </a:xfrm>
        </p:spPr>
        <p:txBody>
          <a:bodyPr>
            <a:normAutofit/>
          </a:bodyPr>
          <a:lstStyle/>
          <a:p>
            <a:endParaRPr lang="el-GR" sz="4400" b="1" dirty="0" smtClean="0"/>
          </a:p>
          <a:p>
            <a:endParaRPr lang="el-GR" sz="4400" b="1" dirty="0"/>
          </a:p>
          <a:p>
            <a:endParaRPr lang="el-GR" sz="4400" b="1" dirty="0"/>
          </a:p>
        </p:txBody>
      </p:sp>
      <p:sp>
        <p:nvSpPr>
          <p:cNvPr id="18" name="17 - TextBox"/>
          <p:cNvSpPr txBox="1"/>
          <p:nvPr/>
        </p:nvSpPr>
        <p:spPr>
          <a:xfrm>
            <a:off x="214282" y="6215082"/>
            <a:ext cx="87154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by  SOFIA SIDIROPOULOU</a:t>
            </a:r>
            <a:endParaRPr lang="el-GR" sz="2000" dirty="0"/>
          </a:p>
        </p:txBody>
      </p:sp>
      <p:sp>
        <p:nvSpPr>
          <p:cNvPr id="19" name="18 - TextBox"/>
          <p:cNvSpPr txBox="1"/>
          <p:nvPr/>
        </p:nvSpPr>
        <p:spPr>
          <a:xfrm>
            <a:off x="2000232" y="1714488"/>
            <a:ext cx="67866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Βάλε στη σειρά τα γράμματα για να γράψεις </a:t>
            </a:r>
            <a:r>
              <a:rPr lang="el-GR" sz="2400" dirty="0" err="1" smtClean="0"/>
              <a:t>Φρικαντελα</a:t>
            </a:r>
            <a:endParaRPr lang="el-GR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- Θέση περιεχομένου" descr="φρικαντελα 2.jpg"/>
          <p:cNvPicPr>
            <a:picLocks noGrp="1" noChangeAspect="1"/>
          </p:cNvPicPr>
          <p:nvPr>
            <p:ph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0" y="4429125"/>
            <a:ext cx="2143125" cy="2143125"/>
          </a:xfrm>
        </p:spPr>
      </p:pic>
      <p:pic>
        <p:nvPicPr>
          <p:cNvPr id="5" name="3 - Θέση περιεχομένου" descr="φρικαντελα 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71670" y="2357430"/>
            <a:ext cx="2143125" cy="2143125"/>
          </a:xfrm>
          <a:prstGeom prst="rect">
            <a:avLst/>
          </a:prstGeom>
        </p:spPr>
      </p:pic>
      <p:pic>
        <p:nvPicPr>
          <p:cNvPr id="7" name="3 - Θέση περιεχομένου" descr="φρικαντελα 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86446" y="2428868"/>
            <a:ext cx="2143125" cy="2143125"/>
          </a:xfrm>
          <a:prstGeom prst="rect">
            <a:avLst/>
          </a:prstGeom>
        </p:spPr>
      </p:pic>
      <p:pic>
        <p:nvPicPr>
          <p:cNvPr id="8" name="3 - Θέση περιεχομένου" descr="φρικαντελα 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57554" y="4714875"/>
            <a:ext cx="2143125" cy="2143125"/>
          </a:xfrm>
          <a:prstGeom prst="rect">
            <a:avLst/>
          </a:prstGeom>
        </p:spPr>
      </p:pic>
      <p:pic>
        <p:nvPicPr>
          <p:cNvPr id="9" name="3 - Θέση περιεχομένου" descr="φρικαντελα 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15074" y="4714875"/>
            <a:ext cx="2143125" cy="2143125"/>
          </a:xfrm>
          <a:prstGeom prst="rect">
            <a:avLst/>
          </a:prstGeom>
        </p:spPr>
      </p:pic>
      <p:pic>
        <p:nvPicPr>
          <p:cNvPr id="10" name="9 - Εικόνα" descr="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" y="571480"/>
            <a:ext cx="2000232" cy="1785935"/>
          </a:xfrm>
          <a:prstGeom prst="rect">
            <a:avLst/>
          </a:prstGeom>
        </p:spPr>
      </p:pic>
      <p:pic>
        <p:nvPicPr>
          <p:cNvPr id="11" name="10 - Εικόνα" descr="5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500826" y="571480"/>
            <a:ext cx="2143125" cy="1785935"/>
          </a:xfrm>
          <a:prstGeom prst="rect">
            <a:avLst/>
          </a:prstGeom>
        </p:spPr>
      </p:pic>
      <p:pic>
        <p:nvPicPr>
          <p:cNvPr id="12" name="11 - Εικόνα" descr="3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357554" y="571480"/>
            <a:ext cx="2228850" cy="1714512"/>
          </a:xfrm>
          <a:prstGeom prst="rect">
            <a:avLst/>
          </a:prstGeom>
        </p:spPr>
      </p:pic>
      <p:sp>
        <p:nvSpPr>
          <p:cNvPr id="13" name="12 - TextBox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Κύκλωσε το σωστό νούμερο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- Εικόνα" descr="φρικαντελα 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034" y="2071678"/>
            <a:ext cx="1609725" cy="2219325"/>
          </a:xfrm>
          <a:prstGeom prst="rect">
            <a:avLst/>
          </a:prstGeom>
        </p:spPr>
      </p:pic>
      <p:pic>
        <p:nvPicPr>
          <p:cNvPr id="5" name="4 - Εικόνα" descr="φρικαντελα 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72330" y="4429132"/>
            <a:ext cx="1609725" cy="2219325"/>
          </a:xfrm>
          <a:prstGeom prst="rect">
            <a:avLst/>
          </a:prstGeom>
        </p:spPr>
      </p:pic>
      <p:pic>
        <p:nvPicPr>
          <p:cNvPr id="6" name="5 - Εικόνα" descr="φρικαντελα 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1472" y="4429132"/>
            <a:ext cx="1609725" cy="2219325"/>
          </a:xfrm>
          <a:prstGeom prst="rect">
            <a:avLst/>
          </a:prstGeom>
        </p:spPr>
      </p:pic>
      <p:pic>
        <p:nvPicPr>
          <p:cNvPr id="7" name="6 - Εικόνα" descr="φρικαντελα 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43768" y="2071678"/>
            <a:ext cx="1609725" cy="2219325"/>
          </a:xfrm>
          <a:prstGeom prst="rect">
            <a:avLst/>
          </a:prstGeom>
        </p:spPr>
      </p:pic>
      <p:pic>
        <p:nvPicPr>
          <p:cNvPr id="8" name="7 - Εικόνα" descr="φρικαντελα 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28926" y="4638675"/>
            <a:ext cx="1609725" cy="2219325"/>
          </a:xfrm>
          <a:prstGeom prst="rect">
            <a:avLst/>
          </a:prstGeom>
        </p:spPr>
      </p:pic>
      <p:pic>
        <p:nvPicPr>
          <p:cNvPr id="9" name="8 - Εικόνα" descr="φρικαντελα 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29190" y="4429132"/>
            <a:ext cx="1609725" cy="2219325"/>
          </a:xfrm>
          <a:prstGeom prst="rect">
            <a:avLst/>
          </a:prstGeom>
        </p:spPr>
      </p:pic>
      <p:pic>
        <p:nvPicPr>
          <p:cNvPr id="10" name="9 - Εικόνα" descr="φρικαντελα 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43174" y="2071678"/>
            <a:ext cx="1609725" cy="2219325"/>
          </a:xfrm>
          <a:prstGeom prst="rect">
            <a:avLst/>
          </a:prstGeom>
        </p:spPr>
      </p:pic>
      <p:pic>
        <p:nvPicPr>
          <p:cNvPr id="11" name="10 - Εικόνα" descr="φρικαντελα 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57752" y="2071678"/>
            <a:ext cx="1609725" cy="2219325"/>
          </a:xfrm>
          <a:prstGeom prst="rect">
            <a:avLst/>
          </a:prstGeom>
        </p:spPr>
      </p:pic>
      <p:pic>
        <p:nvPicPr>
          <p:cNvPr id="12" name="11 - Εικόνα" descr="οκτω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86578" y="500042"/>
            <a:ext cx="1943100" cy="1357323"/>
          </a:xfrm>
          <a:prstGeom prst="rect">
            <a:avLst/>
          </a:prstGeom>
        </p:spPr>
      </p:pic>
      <p:pic>
        <p:nvPicPr>
          <p:cNvPr id="13" name="12 - Εικόνα" descr="εφτα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85720" y="428604"/>
            <a:ext cx="2466975" cy="1419222"/>
          </a:xfrm>
          <a:prstGeom prst="rect">
            <a:avLst/>
          </a:prstGeom>
        </p:spPr>
      </p:pic>
      <p:pic>
        <p:nvPicPr>
          <p:cNvPr id="14" name="13 - Εικόνα" descr="5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571868" y="428604"/>
            <a:ext cx="1876425" cy="1428760"/>
          </a:xfrm>
          <a:prstGeom prst="rect">
            <a:avLst/>
          </a:prstGeom>
        </p:spPr>
      </p:pic>
      <p:sp>
        <p:nvSpPr>
          <p:cNvPr id="15" name="14 - TextBox"/>
          <p:cNvSpPr txBox="1"/>
          <p:nvPr/>
        </p:nvSpPr>
        <p:spPr>
          <a:xfrm>
            <a:off x="214282" y="0"/>
            <a:ext cx="89297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Κύκλωσε το σωστό νούμερο</a:t>
            </a: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Αστέρι 5 ακτινών"/>
          <p:cNvSpPr/>
          <p:nvPr/>
        </p:nvSpPr>
        <p:spPr>
          <a:xfrm>
            <a:off x="285720" y="1928802"/>
            <a:ext cx="1742138" cy="1500174"/>
          </a:xfrm>
          <a:prstGeom prst="star5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6000" b="1" dirty="0" smtClean="0"/>
              <a:t>Φ</a:t>
            </a:r>
            <a:endParaRPr lang="el-GR" sz="6000" b="1" dirty="0"/>
          </a:p>
        </p:txBody>
      </p:sp>
      <p:sp>
        <p:nvSpPr>
          <p:cNvPr id="4" name="3 - Αστέρι 5 ακτινών"/>
          <p:cNvSpPr/>
          <p:nvPr/>
        </p:nvSpPr>
        <p:spPr>
          <a:xfrm>
            <a:off x="3786182" y="4929198"/>
            <a:ext cx="1659178" cy="1428736"/>
          </a:xfrm>
          <a:prstGeom prst="star5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6000" b="1" dirty="0" smtClean="0"/>
              <a:t>φ</a:t>
            </a:r>
            <a:endParaRPr lang="el-GR" sz="6000" b="1" dirty="0"/>
          </a:p>
        </p:txBody>
      </p:sp>
      <p:sp>
        <p:nvSpPr>
          <p:cNvPr id="5" name="4 - Αστέρι 5 ακτινών"/>
          <p:cNvSpPr/>
          <p:nvPr/>
        </p:nvSpPr>
        <p:spPr>
          <a:xfrm>
            <a:off x="3286116" y="1571612"/>
            <a:ext cx="1659206" cy="1428760"/>
          </a:xfrm>
          <a:prstGeom prst="star5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6000" b="1" dirty="0" smtClean="0"/>
              <a:t>Α</a:t>
            </a:r>
            <a:endParaRPr lang="el-GR" sz="6000" b="1" dirty="0"/>
          </a:p>
        </p:txBody>
      </p:sp>
      <p:sp>
        <p:nvSpPr>
          <p:cNvPr id="6" name="5 - Αστέρι 5 ακτινών"/>
          <p:cNvSpPr/>
          <p:nvPr/>
        </p:nvSpPr>
        <p:spPr>
          <a:xfrm>
            <a:off x="1571604" y="857232"/>
            <a:ext cx="1576218" cy="1357298"/>
          </a:xfrm>
          <a:prstGeom prst="star5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6000" b="1" dirty="0" smtClean="0"/>
              <a:t>Κ</a:t>
            </a:r>
            <a:endParaRPr lang="el-GR" sz="6000" b="1" dirty="0"/>
          </a:p>
        </p:txBody>
      </p:sp>
      <p:sp>
        <p:nvSpPr>
          <p:cNvPr id="7" name="6 - Αστέρι 5 ακτινών"/>
          <p:cNvSpPr/>
          <p:nvPr/>
        </p:nvSpPr>
        <p:spPr>
          <a:xfrm>
            <a:off x="5357818" y="857232"/>
            <a:ext cx="1576218" cy="1357298"/>
          </a:xfrm>
          <a:prstGeom prst="star5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6000" b="1" dirty="0" smtClean="0"/>
              <a:t>π</a:t>
            </a:r>
            <a:endParaRPr lang="el-GR" sz="6000" b="1" dirty="0"/>
          </a:p>
        </p:txBody>
      </p:sp>
      <p:sp>
        <p:nvSpPr>
          <p:cNvPr id="8" name="7 - Αστέρι 5 ακτινών"/>
          <p:cNvSpPr/>
          <p:nvPr/>
        </p:nvSpPr>
        <p:spPr>
          <a:xfrm>
            <a:off x="500034" y="4357694"/>
            <a:ext cx="1742138" cy="1500174"/>
          </a:xfrm>
          <a:prstGeom prst="star5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6000" b="1" dirty="0" smtClean="0"/>
              <a:t>ρ</a:t>
            </a:r>
            <a:endParaRPr lang="el-GR" sz="6000" b="1" dirty="0"/>
          </a:p>
        </p:txBody>
      </p:sp>
      <p:sp>
        <p:nvSpPr>
          <p:cNvPr id="10" name="9 - Αστέρι 5 ακτινών"/>
          <p:cNvSpPr/>
          <p:nvPr/>
        </p:nvSpPr>
        <p:spPr>
          <a:xfrm>
            <a:off x="4786314" y="2714620"/>
            <a:ext cx="1742138" cy="1500174"/>
          </a:xfrm>
          <a:prstGeom prst="star5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6000" b="1" dirty="0" smtClean="0"/>
              <a:t>φ</a:t>
            </a:r>
            <a:endParaRPr lang="el-GR" sz="6000" b="1" dirty="0"/>
          </a:p>
        </p:txBody>
      </p:sp>
      <p:sp>
        <p:nvSpPr>
          <p:cNvPr id="11" name="10 - Αστέρι 5 ακτινών"/>
          <p:cNvSpPr/>
          <p:nvPr/>
        </p:nvSpPr>
        <p:spPr>
          <a:xfrm>
            <a:off x="6715140" y="1785926"/>
            <a:ext cx="1742138" cy="1500174"/>
          </a:xfrm>
          <a:prstGeom prst="star5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6000" b="1" dirty="0" smtClean="0"/>
              <a:t>Φ</a:t>
            </a:r>
            <a:endParaRPr lang="el-GR" sz="6000" b="1" dirty="0"/>
          </a:p>
        </p:txBody>
      </p:sp>
      <p:sp>
        <p:nvSpPr>
          <p:cNvPr id="15" name="14 - Αστέρι 5 ακτινών"/>
          <p:cNvSpPr/>
          <p:nvPr/>
        </p:nvSpPr>
        <p:spPr>
          <a:xfrm>
            <a:off x="6715140" y="4071942"/>
            <a:ext cx="1742138" cy="1500174"/>
          </a:xfrm>
          <a:prstGeom prst="star5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6000" b="1" dirty="0" smtClean="0"/>
              <a:t>Ν</a:t>
            </a:r>
            <a:endParaRPr lang="el-GR" sz="6000" b="1" dirty="0"/>
          </a:p>
        </p:txBody>
      </p:sp>
      <p:sp>
        <p:nvSpPr>
          <p:cNvPr id="16" name="15 - Αστέρι 5 ακτινών"/>
          <p:cNvSpPr/>
          <p:nvPr/>
        </p:nvSpPr>
        <p:spPr>
          <a:xfrm>
            <a:off x="2357422" y="3357562"/>
            <a:ext cx="1659178" cy="1428736"/>
          </a:xfrm>
          <a:prstGeom prst="star5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6000" b="1" dirty="0" smtClean="0"/>
              <a:t>Φ</a:t>
            </a:r>
            <a:endParaRPr lang="el-GR" sz="6000" b="1" dirty="0"/>
          </a:p>
        </p:txBody>
      </p:sp>
      <p:sp>
        <p:nvSpPr>
          <p:cNvPr id="12" name="11 - TextBox"/>
          <p:cNvSpPr txBox="1"/>
          <p:nvPr/>
        </p:nvSpPr>
        <p:spPr>
          <a:xfrm>
            <a:off x="0" y="28572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Κύκλωσε μόνο τα Φ φ</a:t>
            </a:r>
            <a:endParaRPr lang="el-GR" dirty="0"/>
          </a:p>
        </p:txBody>
      </p:sp>
      <p:sp>
        <p:nvSpPr>
          <p:cNvPr id="13" name="12 - TextBox"/>
          <p:cNvSpPr txBox="1"/>
          <p:nvPr/>
        </p:nvSpPr>
        <p:spPr>
          <a:xfrm>
            <a:off x="0" y="6572272"/>
            <a:ext cx="7858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r>
              <a:rPr lang="en-US" dirty="0" smtClean="0"/>
              <a:t>y   SOFIA SIDIROPOULOU</a:t>
            </a: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- Εικόνα" descr="γραμμα φ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2910" y="571480"/>
            <a:ext cx="7715304" cy="5786478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285728"/>
            <a:ext cx="5472090" cy="725470"/>
          </a:xfrm>
        </p:spPr>
        <p:txBody>
          <a:bodyPr>
            <a:normAutofit/>
          </a:bodyPr>
          <a:lstStyle/>
          <a:p>
            <a:r>
              <a:rPr lang="el-GR" sz="2800" dirty="0" smtClean="0"/>
              <a:t>Κύκλωσε ότι αρχίζει από </a:t>
            </a:r>
            <a:r>
              <a:rPr lang="el-GR" sz="2800" dirty="0" err="1" smtClean="0"/>
              <a:t>Φφ</a:t>
            </a:r>
            <a:endParaRPr lang="el-GR" sz="2800" dirty="0"/>
          </a:p>
        </p:txBody>
      </p:sp>
      <p:pic>
        <p:nvPicPr>
          <p:cNvPr id="4" name="3 - Θέση περιεχομένου" descr="φαλαινα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4282" y="857232"/>
            <a:ext cx="2352675" cy="1943100"/>
          </a:xfrm>
        </p:spPr>
      </p:pic>
      <p:pic>
        <p:nvPicPr>
          <p:cNvPr id="5" name="4 - Εικόνα" descr="φουστανι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277100" y="4991100"/>
            <a:ext cx="1866900" cy="1866900"/>
          </a:xfrm>
          <a:prstGeom prst="rect">
            <a:avLst/>
          </a:prstGeom>
        </p:spPr>
      </p:pic>
      <p:pic>
        <p:nvPicPr>
          <p:cNvPr id="6" name="5 - Εικόνα" descr="φυλλο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000875" y="214290"/>
            <a:ext cx="2143125" cy="2143125"/>
          </a:xfrm>
          <a:prstGeom prst="rect">
            <a:avLst/>
          </a:prstGeom>
        </p:spPr>
      </p:pic>
      <p:pic>
        <p:nvPicPr>
          <p:cNvPr id="7" name="6 - Εικόνα" descr="φωτια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714744" y="4648200"/>
            <a:ext cx="2066925" cy="2209800"/>
          </a:xfrm>
          <a:prstGeom prst="rect">
            <a:avLst/>
          </a:prstGeom>
        </p:spPr>
      </p:pic>
      <p:pic>
        <p:nvPicPr>
          <p:cNvPr id="8" name="7 - Εικόνα" descr="ΜΠΑΛΟΝΙ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643306" y="928670"/>
            <a:ext cx="2143125" cy="2143125"/>
          </a:xfrm>
          <a:prstGeom prst="rect">
            <a:avLst/>
          </a:prstGeom>
        </p:spPr>
      </p:pic>
      <p:pic>
        <p:nvPicPr>
          <p:cNvPr id="9" name="8 - Εικόνα" descr="φρικαντελα 2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85786" y="3071810"/>
            <a:ext cx="2143125" cy="1857373"/>
          </a:xfrm>
          <a:prstGeom prst="rect">
            <a:avLst/>
          </a:prstGeom>
        </p:spPr>
      </p:pic>
      <p:pic>
        <p:nvPicPr>
          <p:cNvPr id="10" name="9 - Εικόνα" descr="φρικαντελα 3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285720" y="5143512"/>
            <a:ext cx="2143125" cy="1714488"/>
          </a:xfrm>
          <a:prstGeom prst="rect">
            <a:avLst/>
          </a:prstGeom>
        </p:spPr>
      </p:pic>
      <p:pic>
        <p:nvPicPr>
          <p:cNvPr id="12" name="11 - Εικόνα" descr="αερας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215074" y="2786058"/>
            <a:ext cx="2095500" cy="1962150"/>
          </a:xfrm>
          <a:prstGeom prst="rect">
            <a:avLst/>
          </a:prstGeom>
        </p:spPr>
      </p:pic>
      <p:sp>
        <p:nvSpPr>
          <p:cNvPr id="11" name="10 - TextBox"/>
          <p:cNvSpPr txBox="1"/>
          <p:nvPr/>
        </p:nvSpPr>
        <p:spPr>
          <a:xfrm>
            <a:off x="0" y="0"/>
            <a:ext cx="6143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r>
              <a:rPr lang="en-US" dirty="0" smtClean="0"/>
              <a:t>y    SOFIA SIDIROPOULOU</a:t>
            </a:r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Διαβάθμιση του γκρι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</TotalTime>
  <Words>57</Words>
  <Application>Microsoft Office PowerPoint</Application>
  <PresentationFormat>Προβολή στην οθόνη (4:3)</PresentationFormat>
  <Paragraphs>30</Paragraphs>
  <Slides>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7" baseType="lpstr">
      <vt:lpstr>Θέμα του Office</vt:lpstr>
      <vt:lpstr>Φρικαντελα</vt:lpstr>
      <vt:lpstr>Διαφάνεια 2</vt:lpstr>
      <vt:lpstr>Διαφάνεια 3</vt:lpstr>
      <vt:lpstr>Διαφάνεια 4</vt:lpstr>
      <vt:lpstr>Διαφάνεια 5</vt:lpstr>
      <vt:lpstr>Κύκλωσε ότι αρχίζει από Φφ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NetServer</dc:creator>
  <cp:lastModifiedBy>NetServer</cp:lastModifiedBy>
  <cp:revision>15</cp:revision>
  <dcterms:created xsi:type="dcterms:W3CDTF">2020-12-09T21:43:41Z</dcterms:created>
  <dcterms:modified xsi:type="dcterms:W3CDTF">2020-12-13T14:55:34Z</dcterms:modified>
</cp:coreProperties>
</file>