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9320DD-D15F-4287-AA8B-4243E1D945E4}" type="doc">
      <dgm:prSet loTypeId="urn:microsoft.com/office/officeart/2005/8/layout/radial6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984A3A3E-54E8-41B5-B227-854C73EF8781}">
      <dgm:prSet phldrT="[Text]"/>
      <dgm:spPr/>
      <dgm:t>
        <a:bodyPr/>
        <a:lstStyle/>
        <a:p>
          <a:r>
            <a:rPr lang="el-GR" dirty="0" smtClean="0"/>
            <a:t>αυ</a:t>
          </a:r>
          <a:endParaRPr lang="el-GR" dirty="0"/>
        </a:p>
      </dgm:t>
    </dgm:pt>
    <dgm:pt modelId="{85D57446-F385-45E0-88F5-655DFF2DA0A8}" type="parTrans" cxnId="{BD9959DC-1B6F-44A7-ACCE-C9E16BF3FA2F}">
      <dgm:prSet/>
      <dgm:spPr/>
      <dgm:t>
        <a:bodyPr/>
        <a:lstStyle/>
        <a:p>
          <a:endParaRPr lang="el-GR"/>
        </a:p>
      </dgm:t>
    </dgm:pt>
    <dgm:pt modelId="{681E7A67-5C81-4D10-A1CB-C034A65647B5}" type="sibTrans" cxnId="{BD9959DC-1B6F-44A7-ACCE-C9E16BF3FA2F}">
      <dgm:prSet/>
      <dgm:spPr/>
      <dgm:t>
        <a:bodyPr/>
        <a:lstStyle/>
        <a:p>
          <a:endParaRPr lang="el-GR"/>
        </a:p>
      </dgm:t>
    </dgm:pt>
    <dgm:pt modelId="{4EBB03DE-8109-4230-A471-C28F924564B2}">
      <dgm:prSet phldrT="[Text]"/>
      <dgm:spPr/>
      <dgm:t>
        <a:bodyPr/>
        <a:lstStyle/>
        <a:p>
          <a:r>
            <a:rPr lang="el-GR" dirty="0" smtClean="0"/>
            <a:t>αφ</a:t>
          </a:r>
          <a:endParaRPr lang="el-GR" dirty="0"/>
        </a:p>
      </dgm:t>
    </dgm:pt>
    <dgm:pt modelId="{351DC05F-1EA1-43D7-B1CF-D181DC0D0440}" type="parTrans" cxnId="{FE0734FD-6FF7-4BFD-9698-CF9C71C37AF0}">
      <dgm:prSet/>
      <dgm:spPr/>
      <dgm:t>
        <a:bodyPr/>
        <a:lstStyle/>
        <a:p>
          <a:endParaRPr lang="el-GR"/>
        </a:p>
      </dgm:t>
    </dgm:pt>
    <dgm:pt modelId="{4D062206-AFB1-47BB-B8B1-04D8DD0FE418}" type="sibTrans" cxnId="{FE0734FD-6FF7-4BFD-9698-CF9C71C37AF0}">
      <dgm:prSet/>
      <dgm:spPr/>
      <dgm:t>
        <a:bodyPr/>
        <a:lstStyle/>
        <a:p>
          <a:endParaRPr lang="el-GR"/>
        </a:p>
      </dgm:t>
    </dgm:pt>
    <dgm:pt modelId="{0C03785C-7D57-4830-96C3-773D70D718A9}">
      <dgm:prSet phldrT="[Text]"/>
      <dgm:spPr/>
      <dgm:t>
        <a:bodyPr/>
        <a:lstStyle/>
        <a:p>
          <a:r>
            <a:rPr lang="el-GR" dirty="0" smtClean="0"/>
            <a:t>αβ</a:t>
          </a:r>
          <a:endParaRPr lang="el-GR" dirty="0"/>
        </a:p>
      </dgm:t>
    </dgm:pt>
    <dgm:pt modelId="{B91E16A9-2E80-4F57-957B-93450C33BF5D}" type="parTrans" cxnId="{E0C14CA2-EDF6-4FBB-BD44-61B60D8C17CD}">
      <dgm:prSet/>
      <dgm:spPr/>
      <dgm:t>
        <a:bodyPr/>
        <a:lstStyle/>
        <a:p>
          <a:endParaRPr lang="el-GR"/>
        </a:p>
      </dgm:t>
    </dgm:pt>
    <dgm:pt modelId="{02D8CE7D-E31F-40E6-B9FD-83E036A6887C}" type="sibTrans" cxnId="{E0C14CA2-EDF6-4FBB-BD44-61B60D8C17CD}">
      <dgm:prSet/>
      <dgm:spPr/>
      <dgm:t>
        <a:bodyPr/>
        <a:lstStyle/>
        <a:p>
          <a:endParaRPr lang="el-GR"/>
        </a:p>
      </dgm:t>
    </dgm:pt>
    <dgm:pt modelId="{385F41E5-AA27-41EF-801E-D992A47DF4BB}" type="pres">
      <dgm:prSet presAssocID="{899320DD-D15F-4287-AA8B-4243E1D945E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D632CCB-CAAC-4B2F-ADA9-E909930172A0}" type="pres">
      <dgm:prSet presAssocID="{984A3A3E-54E8-41B5-B227-854C73EF8781}" presName="centerShape" presStyleLbl="node0" presStyleIdx="0" presStyleCnt="1"/>
      <dgm:spPr/>
      <dgm:t>
        <a:bodyPr/>
        <a:lstStyle/>
        <a:p>
          <a:endParaRPr lang="el-GR"/>
        </a:p>
      </dgm:t>
    </dgm:pt>
    <dgm:pt modelId="{305FEA88-D1CE-4D1D-B3CE-0EF7248C6B1B}" type="pres">
      <dgm:prSet presAssocID="{4EBB03DE-8109-4230-A471-C28F924564B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7BF645C-6BEB-45E2-961A-CADF51D2B5FD}" type="pres">
      <dgm:prSet presAssocID="{4EBB03DE-8109-4230-A471-C28F924564B2}" presName="dummy" presStyleCnt="0"/>
      <dgm:spPr/>
    </dgm:pt>
    <dgm:pt modelId="{90C0CC73-8A35-4559-99AC-F381A1C266C2}" type="pres">
      <dgm:prSet presAssocID="{4D062206-AFB1-47BB-B8B1-04D8DD0FE418}" presName="sibTrans" presStyleLbl="sibTrans2D1" presStyleIdx="0" presStyleCnt="2"/>
      <dgm:spPr/>
      <dgm:t>
        <a:bodyPr/>
        <a:lstStyle/>
        <a:p>
          <a:endParaRPr lang="el-GR"/>
        </a:p>
      </dgm:t>
    </dgm:pt>
    <dgm:pt modelId="{9D346420-5BD0-4410-81E0-DC77F88A6C79}" type="pres">
      <dgm:prSet presAssocID="{0C03785C-7D57-4830-96C3-773D70D718A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4577A53-DBEA-4CB4-A6BE-B3A9AF4AD643}" type="pres">
      <dgm:prSet presAssocID="{0C03785C-7D57-4830-96C3-773D70D718A9}" presName="dummy" presStyleCnt="0"/>
      <dgm:spPr/>
    </dgm:pt>
    <dgm:pt modelId="{7619ED24-ED09-44AA-A6C9-08060F7DD1C7}" type="pres">
      <dgm:prSet presAssocID="{02D8CE7D-E31F-40E6-B9FD-83E036A6887C}" presName="sibTrans" presStyleLbl="sibTrans2D1" presStyleIdx="1" presStyleCnt="2"/>
      <dgm:spPr/>
      <dgm:t>
        <a:bodyPr/>
        <a:lstStyle/>
        <a:p>
          <a:endParaRPr lang="el-GR"/>
        </a:p>
      </dgm:t>
    </dgm:pt>
  </dgm:ptLst>
  <dgm:cxnLst>
    <dgm:cxn modelId="{BD9959DC-1B6F-44A7-ACCE-C9E16BF3FA2F}" srcId="{899320DD-D15F-4287-AA8B-4243E1D945E4}" destId="{984A3A3E-54E8-41B5-B227-854C73EF8781}" srcOrd="0" destOrd="0" parTransId="{85D57446-F385-45E0-88F5-655DFF2DA0A8}" sibTransId="{681E7A67-5C81-4D10-A1CB-C034A65647B5}"/>
    <dgm:cxn modelId="{095AD35F-D749-4E2A-9BF6-0FD9A2555F34}" type="presOf" srcId="{02D8CE7D-E31F-40E6-B9FD-83E036A6887C}" destId="{7619ED24-ED09-44AA-A6C9-08060F7DD1C7}" srcOrd="0" destOrd="0" presId="urn:microsoft.com/office/officeart/2005/8/layout/radial6"/>
    <dgm:cxn modelId="{95904FC1-9D58-49E4-AD8C-D76FC4666C49}" type="presOf" srcId="{899320DD-D15F-4287-AA8B-4243E1D945E4}" destId="{385F41E5-AA27-41EF-801E-D992A47DF4BB}" srcOrd="0" destOrd="0" presId="urn:microsoft.com/office/officeart/2005/8/layout/radial6"/>
    <dgm:cxn modelId="{E0C14CA2-EDF6-4FBB-BD44-61B60D8C17CD}" srcId="{984A3A3E-54E8-41B5-B227-854C73EF8781}" destId="{0C03785C-7D57-4830-96C3-773D70D718A9}" srcOrd="1" destOrd="0" parTransId="{B91E16A9-2E80-4F57-957B-93450C33BF5D}" sibTransId="{02D8CE7D-E31F-40E6-B9FD-83E036A6887C}"/>
    <dgm:cxn modelId="{04549C25-D452-4DA3-8FD7-1F0E78FA007D}" type="presOf" srcId="{984A3A3E-54E8-41B5-B227-854C73EF8781}" destId="{1D632CCB-CAAC-4B2F-ADA9-E909930172A0}" srcOrd="0" destOrd="0" presId="urn:microsoft.com/office/officeart/2005/8/layout/radial6"/>
    <dgm:cxn modelId="{6079FF5C-FA12-465C-B869-72DAF588C2E6}" type="presOf" srcId="{4EBB03DE-8109-4230-A471-C28F924564B2}" destId="{305FEA88-D1CE-4D1D-B3CE-0EF7248C6B1B}" srcOrd="0" destOrd="0" presId="urn:microsoft.com/office/officeart/2005/8/layout/radial6"/>
    <dgm:cxn modelId="{FE0734FD-6FF7-4BFD-9698-CF9C71C37AF0}" srcId="{984A3A3E-54E8-41B5-B227-854C73EF8781}" destId="{4EBB03DE-8109-4230-A471-C28F924564B2}" srcOrd="0" destOrd="0" parTransId="{351DC05F-1EA1-43D7-B1CF-D181DC0D0440}" sibTransId="{4D062206-AFB1-47BB-B8B1-04D8DD0FE418}"/>
    <dgm:cxn modelId="{C3B04125-3B51-45C3-80EB-009ECC083DCD}" type="presOf" srcId="{4D062206-AFB1-47BB-B8B1-04D8DD0FE418}" destId="{90C0CC73-8A35-4559-99AC-F381A1C266C2}" srcOrd="0" destOrd="0" presId="urn:microsoft.com/office/officeart/2005/8/layout/radial6"/>
    <dgm:cxn modelId="{55D1F198-8ED6-48BE-8C43-14E0E468A3F2}" type="presOf" srcId="{0C03785C-7D57-4830-96C3-773D70D718A9}" destId="{9D346420-5BD0-4410-81E0-DC77F88A6C79}" srcOrd="0" destOrd="0" presId="urn:microsoft.com/office/officeart/2005/8/layout/radial6"/>
    <dgm:cxn modelId="{631C88FC-859B-46AF-B6CE-2144BA05B932}" type="presParOf" srcId="{385F41E5-AA27-41EF-801E-D992A47DF4BB}" destId="{1D632CCB-CAAC-4B2F-ADA9-E909930172A0}" srcOrd="0" destOrd="0" presId="urn:microsoft.com/office/officeart/2005/8/layout/radial6"/>
    <dgm:cxn modelId="{7E3A1051-D600-433E-B63F-7AF68E390299}" type="presParOf" srcId="{385F41E5-AA27-41EF-801E-D992A47DF4BB}" destId="{305FEA88-D1CE-4D1D-B3CE-0EF7248C6B1B}" srcOrd="1" destOrd="0" presId="urn:microsoft.com/office/officeart/2005/8/layout/radial6"/>
    <dgm:cxn modelId="{59CDA007-5B07-43E6-A35B-1B07CFC2D424}" type="presParOf" srcId="{385F41E5-AA27-41EF-801E-D992A47DF4BB}" destId="{87BF645C-6BEB-45E2-961A-CADF51D2B5FD}" srcOrd="2" destOrd="0" presId="urn:microsoft.com/office/officeart/2005/8/layout/radial6"/>
    <dgm:cxn modelId="{21200008-311E-48EB-8B48-D1CB528EF075}" type="presParOf" srcId="{385F41E5-AA27-41EF-801E-D992A47DF4BB}" destId="{90C0CC73-8A35-4559-99AC-F381A1C266C2}" srcOrd="3" destOrd="0" presId="urn:microsoft.com/office/officeart/2005/8/layout/radial6"/>
    <dgm:cxn modelId="{5C022BE6-131B-4158-A4CD-E184A14D1ECE}" type="presParOf" srcId="{385F41E5-AA27-41EF-801E-D992A47DF4BB}" destId="{9D346420-5BD0-4410-81E0-DC77F88A6C79}" srcOrd="4" destOrd="0" presId="urn:microsoft.com/office/officeart/2005/8/layout/radial6"/>
    <dgm:cxn modelId="{B3864FC1-3356-48BB-8EBC-088B068C84E2}" type="presParOf" srcId="{385F41E5-AA27-41EF-801E-D992A47DF4BB}" destId="{04577A53-DBEA-4CB4-A6BE-B3A9AF4AD643}" srcOrd="5" destOrd="0" presId="urn:microsoft.com/office/officeart/2005/8/layout/radial6"/>
    <dgm:cxn modelId="{C8527FCB-301A-464A-BA7D-F3A2DE4C06C6}" type="presParOf" srcId="{385F41E5-AA27-41EF-801E-D992A47DF4BB}" destId="{7619ED24-ED09-44AA-A6C9-08060F7DD1C7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778A43-120B-4F94-8F7E-31D02F10FF52}" type="doc">
      <dgm:prSet loTypeId="urn:microsoft.com/office/officeart/2005/8/layout/cycle6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49EE9E1D-8ECC-4F8C-BB4E-8E619ABE113E}">
      <dgm:prSet custT="1"/>
      <dgm:spPr/>
      <dgm:t>
        <a:bodyPr/>
        <a:lstStyle/>
        <a:p>
          <a:pPr rtl="0"/>
          <a:r>
            <a:rPr lang="el-GR" sz="1200" b="1" dirty="0" smtClean="0"/>
            <a:t>βαυ</a:t>
          </a:r>
          <a:endParaRPr lang="el-GR" sz="1200" b="1" dirty="0"/>
        </a:p>
      </dgm:t>
    </dgm:pt>
    <dgm:pt modelId="{0D563296-6948-48B7-84BF-734A89D42B3A}" type="parTrans" cxnId="{E520FA5D-A2CC-4A3A-8D84-1C9C2036AA6B}">
      <dgm:prSet/>
      <dgm:spPr/>
      <dgm:t>
        <a:bodyPr/>
        <a:lstStyle/>
        <a:p>
          <a:endParaRPr lang="el-GR"/>
        </a:p>
      </dgm:t>
    </dgm:pt>
    <dgm:pt modelId="{09A558C3-931F-452A-B36E-148313456A66}" type="sibTrans" cxnId="{E520FA5D-A2CC-4A3A-8D84-1C9C2036AA6B}">
      <dgm:prSet/>
      <dgm:spPr/>
      <dgm:t>
        <a:bodyPr/>
        <a:lstStyle/>
        <a:p>
          <a:endParaRPr lang="el-GR"/>
        </a:p>
      </dgm:t>
    </dgm:pt>
    <dgm:pt modelId="{B50E4644-C86F-4E0F-A795-82DE256909FE}">
      <dgm:prSet custT="1"/>
      <dgm:spPr/>
      <dgm:t>
        <a:bodyPr/>
        <a:lstStyle/>
        <a:p>
          <a:pPr rtl="0"/>
          <a:r>
            <a:rPr lang="el-GR" sz="1200" b="1" dirty="0" smtClean="0"/>
            <a:t>γαυ</a:t>
          </a:r>
          <a:endParaRPr lang="el-GR" sz="1200" b="1" dirty="0"/>
        </a:p>
      </dgm:t>
    </dgm:pt>
    <dgm:pt modelId="{D4AC716E-DB0C-4784-A913-445B327D34E8}" type="parTrans" cxnId="{173C53C9-1205-4844-A1FE-24A1DE010CD5}">
      <dgm:prSet/>
      <dgm:spPr/>
      <dgm:t>
        <a:bodyPr/>
        <a:lstStyle/>
        <a:p>
          <a:endParaRPr lang="el-GR"/>
        </a:p>
      </dgm:t>
    </dgm:pt>
    <dgm:pt modelId="{5537E6D0-D199-4E86-A1BE-B57DE4D650A4}" type="sibTrans" cxnId="{173C53C9-1205-4844-A1FE-24A1DE010CD5}">
      <dgm:prSet/>
      <dgm:spPr/>
      <dgm:t>
        <a:bodyPr/>
        <a:lstStyle/>
        <a:p>
          <a:endParaRPr lang="el-GR"/>
        </a:p>
      </dgm:t>
    </dgm:pt>
    <dgm:pt modelId="{948D4FE7-4AE2-4E7F-93C8-7E1FBA7F6105}">
      <dgm:prSet custT="1"/>
      <dgm:spPr/>
      <dgm:t>
        <a:bodyPr/>
        <a:lstStyle/>
        <a:p>
          <a:pPr rtl="0"/>
          <a:r>
            <a:rPr lang="el-GR" sz="1200" b="1" dirty="0" smtClean="0"/>
            <a:t>δαυ</a:t>
          </a:r>
          <a:endParaRPr lang="el-GR" sz="1200" b="1" dirty="0"/>
        </a:p>
      </dgm:t>
    </dgm:pt>
    <dgm:pt modelId="{E75DA865-E5BF-401F-B7DA-E1EF4D9A8287}" type="parTrans" cxnId="{11886CE3-5F94-41AF-87F5-49A8339ACA4A}">
      <dgm:prSet/>
      <dgm:spPr/>
      <dgm:t>
        <a:bodyPr/>
        <a:lstStyle/>
        <a:p>
          <a:endParaRPr lang="el-GR"/>
        </a:p>
      </dgm:t>
    </dgm:pt>
    <dgm:pt modelId="{938DA751-0DEA-402F-9624-E55CCA0E3A6B}" type="sibTrans" cxnId="{11886CE3-5F94-41AF-87F5-49A8339ACA4A}">
      <dgm:prSet/>
      <dgm:spPr/>
      <dgm:t>
        <a:bodyPr/>
        <a:lstStyle/>
        <a:p>
          <a:endParaRPr lang="el-GR"/>
        </a:p>
      </dgm:t>
    </dgm:pt>
    <dgm:pt modelId="{301247D4-A400-4D39-A175-332031B3B646}">
      <dgm:prSet custT="1"/>
      <dgm:spPr/>
      <dgm:t>
        <a:bodyPr/>
        <a:lstStyle/>
        <a:p>
          <a:pPr rtl="0"/>
          <a:r>
            <a:rPr lang="el-GR" sz="1200" b="1" dirty="0" smtClean="0"/>
            <a:t>ζαυ</a:t>
          </a:r>
          <a:endParaRPr lang="el-GR" sz="1200" b="1" dirty="0"/>
        </a:p>
      </dgm:t>
    </dgm:pt>
    <dgm:pt modelId="{6C6D75D0-C6C1-4F9F-8DFE-00E56E96D493}" type="parTrans" cxnId="{44C0A902-6F3F-4D02-9494-BCD02D08F464}">
      <dgm:prSet/>
      <dgm:spPr/>
      <dgm:t>
        <a:bodyPr/>
        <a:lstStyle/>
        <a:p>
          <a:endParaRPr lang="el-GR"/>
        </a:p>
      </dgm:t>
    </dgm:pt>
    <dgm:pt modelId="{539F07E0-332C-47F5-95C6-8F3DA5240592}" type="sibTrans" cxnId="{44C0A902-6F3F-4D02-9494-BCD02D08F464}">
      <dgm:prSet/>
      <dgm:spPr/>
      <dgm:t>
        <a:bodyPr/>
        <a:lstStyle/>
        <a:p>
          <a:endParaRPr lang="el-GR"/>
        </a:p>
      </dgm:t>
    </dgm:pt>
    <dgm:pt modelId="{73185C99-3300-48BC-B9CE-90A07894A613}">
      <dgm:prSet custT="1"/>
      <dgm:spPr/>
      <dgm:t>
        <a:bodyPr/>
        <a:lstStyle/>
        <a:p>
          <a:pPr rtl="0"/>
          <a:r>
            <a:rPr lang="el-GR" sz="1200" b="1" dirty="0" smtClean="0"/>
            <a:t>θαυ</a:t>
          </a:r>
          <a:endParaRPr lang="el-GR" sz="1200" b="1" dirty="0"/>
        </a:p>
      </dgm:t>
    </dgm:pt>
    <dgm:pt modelId="{463CAA5E-C023-44E3-ADAE-5CAA52530E18}" type="parTrans" cxnId="{D49F6FC7-65F3-4A23-8BF7-95AFA56C7CE8}">
      <dgm:prSet/>
      <dgm:spPr/>
      <dgm:t>
        <a:bodyPr/>
        <a:lstStyle/>
        <a:p>
          <a:endParaRPr lang="el-GR"/>
        </a:p>
      </dgm:t>
    </dgm:pt>
    <dgm:pt modelId="{AC127170-79BA-45EF-BC7A-F0A538A0E5D4}" type="sibTrans" cxnId="{D49F6FC7-65F3-4A23-8BF7-95AFA56C7CE8}">
      <dgm:prSet/>
      <dgm:spPr/>
      <dgm:t>
        <a:bodyPr/>
        <a:lstStyle/>
        <a:p>
          <a:endParaRPr lang="el-GR"/>
        </a:p>
      </dgm:t>
    </dgm:pt>
    <dgm:pt modelId="{E74A8468-1D2A-4D25-9007-6EA8A4C59455}">
      <dgm:prSet custT="1"/>
      <dgm:spPr/>
      <dgm:t>
        <a:bodyPr/>
        <a:lstStyle/>
        <a:p>
          <a:pPr rtl="0"/>
          <a:r>
            <a:rPr lang="el-GR" sz="1200" b="1" dirty="0" smtClean="0"/>
            <a:t>καυ</a:t>
          </a:r>
          <a:endParaRPr lang="el-GR" sz="1200" b="1" dirty="0"/>
        </a:p>
      </dgm:t>
    </dgm:pt>
    <dgm:pt modelId="{98A7DDC5-1CCF-446C-B2A6-75A81ED5EC54}" type="parTrans" cxnId="{75353E8C-8324-4A35-9AB6-71B35FF9D021}">
      <dgm:prSet/>
      <dgm:spPr/>
      <dgm:t>
        <a:bodyPr/>
        <a:lstStyle/>
        <a:p>
          <a:endParaRPr lang="el-GR"/>
        </a:p>
      </dgm:t>
    </dgm:pt>
    <dgm:pt modelId="{CA094C90-0E27-41A6-8610-FE262B02864D}" type="sibTrans" cxnId="{75353E8C-8324-4A35-9AB6-71B35FF9D021}">
      <dgm:prSet/>
      <dgm:spPr/>
      <dgm:t>
        <a:bodyPr/>
        <a:lstStyle/>
        <a:p>
          <a:endParaRPr lang="el-GR"/>
        </a:p>
      </dgm:t>
    </dgm:pt>
    <dgm:pt modelId="{45F65976-ED07-40F3-8933-9E82A03C8D6A}">
      <dgm:prSet custT="1"/>
      <dgm:spPr/>
      <dgm:t>
        <a:bodyPr/>
        <a:lstStyle/>
        <a:p>
          <a:pPr rtl="0"/>
          <a:r>
            <a:rPr lang="el-GR" sz="1200" b="1" dirty="0" smtClean="0"/>
            <a:t>λαυ</a:t>
          </a:r>
          <a:endParaRPr lang="el-GR" sz="1200" b="1" dirty="0"/>
        </a:p>
      </dgm:t>
    </dgm:pt>
    <dgm:pt modelId="{02A1DEF4-05E5-4671-80EF-EE79CB2ADC48}" type="parTrans" cxnId="{A2498CC5-39CA-41A7-A507-A2A27BAA2F39}">
      <dgm:prSet/>
      <dgm:spPr/>
      <dgm:t>
        <a:bodyPr/>
        <a:lstStyle/>
        <a:p>
          <a:endParaRPr lang="el-GR"/>
        </a:p>
      </dgm:t>
    </dgm:pt>
    <dgm:pt modelId="{0B487249-3F4C-4F28-AB28-A5A2C01006AD}" type="sibTrans" cxnId="{A2498CC5-39CA-41A7-A507-A2A27BAA2F39}">
      <dgm:prSet/>
      <dgm:spPr/>
      <dgm:t>
        <a:bodyPr/>
        <a:lstStyle/>
        <a:p>
          <a:endParaRPr lang="el-GR"/>
        </a:p>
      </dgm:t>
    </dgm:pt>
    <dgm:pt modelId="{540CC57B-2490-4ECD-8D8D-B316DDA60E82}">
      <dgm:prSet custT="1"/>
      <dgm:spPr/>
      <dgm:t>
        <a:bodyPr/>
        <a:lstStyle/>
        <a:p>
          <a:pPr rtl="0"/>
          <a:r>
            <a:rPr lang="el-GR" sz="1200" b="1" dirty="0" smtClean="0"/>
            <a:t>μαυ</a:t>
          </a:r>
          <a:endParaRPr lang="el-GR" sz="1200" b="1" dirty="0"/>
        </a:p>
      </dgm:t>
    </dgm:pt>
    <dgm:pt modelId="{BFED8EF1-A983-4AC5-855D-9F8B1114AF7F}" type="parTrans" cxnId="{D64CE0CA-A0FB-48AA-BA5D-F6369B8DD812}">
      <dgm:prSet/>
      <dgm:spPr/>
      <dgm:t>
        <a:bodyPr/>
        <a:lstStyle/>
        <a:p>
          <a:endParaRPr lang="el-GR"/>
        </a:p>
      </dgm:t>
    </dgm:pt>
    <dgm:pt modelId="{D53EE1D7-C8DD-4DB0-9047-65144688CF81}" type="sibTrans" cxnId="{D64CE0CA-A0FB-48AA-BA5D-F6369B8DD812}">
      <dgm:prSet/>
      <dgm:spPr/>
      <dgm:t>
        <a:bodyPr/>
        <a:lstStyle/>
        <a:p>
          <a:endParaRPr lang="el-GR"/>
        </a:p>
      </dgm:t>
    </dgm:pt>
    <dgm:pt modelId="{4A74DDFC-6D73-4A29-ABD0-75BC799D1989}">
      <dgm:prSet custT="1"/>
      <dgm:spPr/>
      <dgm:t>
        <a:bodyPr/>
        <a:lstStyle/>
        <a:p>
          <a:pPr rtl="0"/>
          <a:r>
            <a:rPr lang="el-GR" sz="1200" b="1" dirty="0" smtClean="0"/>
            <a:t>ναυ</a:t>
          </a:r>
          <a:endParaRPr lang="el-GR" sz="1200" b="1" dirty="0"/>
        </a:p>
      </dgm:t>
    </dgm:pt>
    <dgm:pt modelId="{4A2409D0-9A4F-4655-B010-93DE964CED57}" type="parTrans" cxnId="{4FC2B9CF-8B97-4B65-A1E5-D8D0233C2683}">
      <dgm:prSet/>
      <dgm:spPr/>
      <dgm:t>
        <a:bodyPr/>
        <a:lstStyle/>
        <a:p>
          <a:endParaRPr lang="el-GR"/>
        </a:p>
      </dgm:t>
    </dgm:pt>
    <dgm:pt modelId="{D7575B67-BB8F-4816-8FE6-645286832FBC}" type="sibTrans" cxnId="{4FC2B9CF-8B97-4B65-A1E5-D8D0233C2683}">
      <dgm:prSet/>
      <dgm:spPr/>
      <dgm:t>
        <a:bodyPr/>
        <a:lstStyle/>
        <a:p>
          <a:endParaRPr lang="el-GR"/>
        </a:p>
      </dgm:t>
    </dgm:pt>
    <dgm:pt modelId="{5A07087E-1680-45E6-9C84-DF43A02165D6}">
      <dgm:prSet custT="1"/>
      <dgm:spPr/>
      <dgm:t>
        <a:bodyPr/>
        <a:lstStyle/>
        <a:p>
          <a:pPr rtl="0"/>
          <a:r>
            <a:rPr lang="el-GR" sz="1200" b="1" dirty="0" smtClean="0"/>
            <a:t>ξαυ</a:t>
          </a:r>
          <a:endParaRPr lang="el-GR" sz="1200" b="1" dirty="0"/>
        </a:p>
      </dgm:t>
    </dgm:pt>
    <dgm:pt modelId="{A7020D0A-8848-4BF8-8A57-3F8DBA7569D5}" type="parTrans" cxnId="{B7DFD339-7FFF-433E-99A4-AD17FBF8A1F6}">
      <dgm:prSet/>
      <dgm:spPr/>
      <dgm:t>
        <a:bodyPr/>
        <a:lstStyle/>
        <a:p>
          <a:endParaRPr lang="el-GR"/>
        </a:p>
      </dgm:t>
    </dgm:pt>
    <dgm:pt modelId="{189CFDC9-93CF-4C07-AD2E-F56AFFD273EE}" type="sibTrans" cxnId="{B7DFD339-7FFF-433E-99A4-AD17FBF8A1F6}">
      <dgm:prSet/>
      <dgm:spPr/>
      <dgm:t>
        <a:bodyPr/>
        <a:lstStyle/>
        <a:p>
          <a:endParaRPr lang="el-GR"/>
        </a:p>
      </dgm:t>
    </dgm:pt>
    <dgm:pt modelId="{C517EEA2-46FC-4BCA-9B61-F84DB975C161}">
      <dgm:prSet custT="1"/>
      <dgm:spPr/>
      <dgm:t>
        <a:bodyPr/>
        <a:lstStyle/>
        <a:p>
          <a:pPr rtl="0"/>
          <a:r>
            <a:rPr lang="el-GR" sz="1200" b="1" dirty="0" smtClean="0"/>
            <a:t>παυ</a:t>
          </a:r>
          <a:endParaRPr lang="el-GR" sz="1200" b="1" dirty="0"/>
        </a:p>
      </dgm:t>
    </dgm:pt>
    <dgm:pt modelId="{36382451-86FE-4AA7-B156-4FE1C634E700}" type="parTrans" cxnId="{89EE4B70-1784-4F27-B6AA-9D286FA8FC7B}">
      <dgm:prSet/>
      <dgm:spPr/>
      <dgm:t>
        <a:bodyPr/>
        <a:lstStyle/>
        <a:p>
          <a:endParaRPr lang="el-GR"/>
        </a:p>
      </dgm:t>
    </dgm:pt>
    <dgm:pt modelId="{E5298203-2913-4FA6-98AC-50939D16AC35}" type="sibTrans" cxnId="{89EE4B70-1784-4F27-B6AA-9D286FA8FC7B}">
      <dgm:prSet/>
      <dgm:spPr/>
      <dgm:t>
        <a:bodyPr/>
        <a:lstStyle/>
        <a:p>
          <a:endParaRPr lang="el-GR"/>
        </a:p>
      </dgm:t>
    </dgm:pt>
    <dgm:pt modelId="{2004EB1F-90BC-4C85-8881-95AAF976F250}">
      <dgm:prSet custT="1"/>
      <dgm:spPr/>
      <dgm:t>
        <a:bodyPr/>
        <a:lstStyle/>
        <a:p>
          <a:pPr rtl="0"/>
          <a:r>
            <a:rPr lang="el-GR" sz="1200" b="1" dirty="0" smtClean="0"/>
            <a:t>ραυ</a:t>
          </a:r>
          <a:endParaRPr lang="el-GR" sz="1200" b="1" dirty="0"/>
        </a:p>
      </dgm:t>
    </dgm:pt>
    <dgm:pt modelId="{AF47251A-2885-434F-8E2E-E9BDDEACE400}" type="parTrans" cxnId="{089B233F-1452-4C2C-B436-0CEE22B78FC5}">
      <dgm:prSet/>
      <dgm:spPr/>
      <dgm:t>
        <a:bodyPr/>
        <a:lstStyle/>
        <a:p>
          <a:endParaRPr lang="el-GR"/>
        </a:p>
      </dgm:t>
    </dgm:pt>
    <dgm:pt modelId="{FA3E6224-B567-4256-955F-F57EA7006766}" type="sibTrans" cxnId="{089B233F-1452-4C2C-B436-0CEE22B78FC5}">
      <dgm:prSet/>
      <dgm:spPr/>
      <dgm:t>
        <a:bodyPr/>
        <a:lstStyle/>
        <a:p>
          <a:endParaRPr lang="el-GR"/>
        </a:p>
      </dgm:t>
    </dgm:pt>
    <dgm:pt modelId="{16B3CDF5-2930-4CF2-82E4-35FDE953614E}">
      <dgm:prSet custT="1"/>
      <dgm:spPr/>
      <dgm:t>
        <a:bodyPr/>
        <a:lstStyle/>
        <a:p>
          <a:pPr rtl="0"/>
          <a:r>
            <a:rPr lang="el-GR" sz="1200" b="1" dirty="0" smtClean="0"/>
            <a:t>σαυ</a:t>
          </a:r>
          <a:endParaRPr lang="el-GR" sz="1200" b="1" dirty="0"/>
        </a:p>
      </dgm:t>
    </dgm:pt>
    <dgm:pt modelId="{3F73800F-5CDF-4E68-A223-D155AFA6B995}" type="parTrans" cxnId="{1F2A28FE-855D-42C0-985E-9A137CD867F8}">
      <dgm:prSet/>
      <dgm:spPr/>
      <dgm:t>
        <a:bodyPr/>
        <a:lstStyle/>
        <a:p>
          <a:endParaRPr lang="el-GR"/>
        </a:p>
      </dgm:t>
    </dgm:pt>
    <dgm:pt modelId="{132ADC94-DE8F-42B4-BDAE-1D72038B1761}" type="sibTrans" cxnId="{1F2A28FE-855D-42C0-985E-9A137CD867F8}">
      <dgm:prSet/>
      <dgm:spPr/>
      <dgm:t>
        <a:bodyPr/>
        <a:lstStyle/>
        <a:p>
          <a:endParaRPr lang="el-GR"/>
        </a:p>
      </dgm:t>
    </dgm:pt>
    <dgm:pt modelId="{98D00924-7A2F-4621-9281-DC771EA28A48}">
      <dgm:prSet custT="1"/>
      <dgm:spPr/>
      <dgm:t>
        <a:bodyPr/>
        <a:lstStyle/>
        <a:p>
          <a:pPr rtl="0"/>
          <a:r>
            <a:rPr lang="el-GR" sz="1200" b="1" dirty="0" smtClean="0"/>
            <a:t>ταυ</a:t>
          </a:r>
          <a:endParaRPr lang="el-GR" sz="1200" b="1" dirty="0"/>
        </a:p>
      </dgm:t>
    </dgm:pt>
    <dgm:pt modelId="{4B165730-652A-4AB1-9A8B-F9959A3E108A}" type="parTrans" cxnId="{9C0066FF-2EB5-4A56-BD90-A936F97F23A6}">
      <dgm:prSet/>
      <dgm:spPr/>
      <dgm:t>
        <a:bodyPr/>
        <a:lstStyle/>
        <a:p>
          <a:endParaRPr lang="el-GR"/>
        </a:p>
      </dgm:t>
    </dgm:pt>
    <dgm:pt modelId="{39065DEB-2859-4291-B091-9DD96F157653}" type="sibTrans" cxnId="{9C0066FF-2EB5-4A56-BD90-A936F97F23A6}">
      <dgm:prSet/>
      <dgm:spPr/>
      <dgm:t>
        <a:bodyPr/>
        <a:lstStyle/>
        <a:p>
          <a:endParaRPr lang="el-GR"/>
        </a:p>
      </dgm:t>
    </dgm:pt>
    <dgm:pt modelId="{592C8219-9D05-46DB-8B0B-F9FD3D688CA1}">
      <dgm:prSet custT="1"/>
      <dgm:spPr/>
      <dgm:t>
        <a:bodyPr/>
        <a:lstStyle/>
        <a:p>
          <a:pPr rtl="0"/>
          <a:r>
            <a:rPr lang="el-GR" sz="1200" b="1" dirty="0" smtClean="0"/>
            <a:t>φαυ</a:t>
          </a:r>
          <a:endParaRPr lang="el-GR" sz="1200" b="1" dirty="0"/>
        </a:p>
      </dgm:t>
    </dgm:pt>
    <dgm:pt modelId="{4FABE8E6-03C9-474C-9E10-58975A1262DB}" type="parTrans" cxnId="{21638E82-E6BF-41BB-8B79-8579D718CD21}">
      <dgm:prSet/>
      <dgm:spPr/>
      <dgm:t>
        <a:bodyPr/>
        <a:lstStyle/>
        <a:p>
          <a:endParaRPr lang="el-GR"/>
        </a:p>
      </dgm:t>
    </dgm:pt>
    <dgm:pt modelId="{4C3E3302-42EF-4443-B1A5-9D8CBF295431}" type="sibTrans" cxnId="{21638E82-E6BF-41BB-8B79-8579D718CD21}">
      <dgm:prSet/>
      <dgm:spPr/>
      <dgm:t>
        <a:bodyPr/>
        <a:lstStyle/>
        <a:p>
          <a:endParaRPr lang="el-GR"/>
        </a:p>
      </dgm:t>
    </dgm:pt>
    <dgm:pt modelId="{132B7AC5-8012-4BAF-92F7-DFA6E9CB1C40}">
      <dgm:prSet custT="1"/>
      <dgm:spPr/>
      <dgm:t>
        <a:bodyPr/>
        <a:lstStyle/>
        <a:p>
          <a:pPr rtl="0"/>
          <a:r>
            <a:rPr lang="el-GR" sz="1200" b="0" dirty="0" smtClean="0"/>
            <a:t>χαυ</a:t>
          </a:r>
          <a:endParaRPr lang="el-GR" sz="1200" b="0" dirty="0"/>
        </a:p>
      </dgm:t>
    </dgm:pt>
    <dgm:pt modelId="{C536AB9E-BA42-4BD3-A81B-ADFA118A612A}" type="parTrans" cxnId="{06128929-4CDA-4BB8-852C-3CAF991975E0}">
      <dgm:prSet/>
      <dgm:spPr/>
      <dgm:t>
        <a:bodyPr/>
        <a:lstStyle/>
        <a:p>
          <a:endParaRPr lang="el-GR"/>
        </a:p>
      </dgm:t>
    </dgm:pt>
    <dgm:pt modelId="{BBE322A9-817E-4002-9ACF-06CB94DC994D}" type="sibTrans" cxnId="{06128929-4CDA-4BB8-852C-3CAF991975E0}">
      <dgm:prSet/>
      <dgm:spPr/>
      <dgm:t>
        <a:bodyPr/>
        <a:lstStyle/>
        <a:p>
          <a:endParaRPr lang="el-GR"/>
        </a:p>
      </dgm:t>
    </dgm:pt>
    <dgm:pt modelId="{41B89023-3659-4273-9E49-9C6B7782B6B1}">
      <dgm:prSet custT="1"/>
      <dgm:spPr/>
      <dgm:t>
        <a:bodyPr/>
        <a:lstStyle/>
        <a:p>
          <a:pPr rtl="0"/>
          <a:r>
            <a:rPr lang="el-GR" sz="1200" b="0" dirty="0" smtClean="0"/>
            <a:t>ψαυ</a:t>
          </a:r>
          <a:endParaRPr lang="el-GR" sz="1200" b="0" dirty="0"/>
        </a:p>
      </dgm:t>
    </dgm:pt>
    <dgm:pt modelId="{0EB6FD2B-7E35-42D1-ACBF-EAE7DC609889}" type="parTrans" cxnId="{1AD02F57-8C8E-446A-A6CE-F5390C7FFA2A}">
      <dgm:prSet/>
      <dgm:spPr/>
      <dgm:t>
        <a:bodyPr/>
        <a:lstStyle/>
        <a:p>
          <a:endParaRPr lang="el-GR"/>
        </a:p>
      </dgm:t>
    </dgm:pt>
    <dgm:pt modelId="{7D959671-8D9B-4CC8-9075-806FE84F0E3D}" type="sibTrans" cxnId="{1AD02F57-8C8E-446A-A6CE-F5390C7FFA2A}">
      <dgm:prSet/>
      <dgm:spPr/>
      <dgm:t>
        <a:bodyPr/>
        <a:lstStyle/>
        <a:p>
          <a:endParaRPr lang="el-GR"/>
        </a:p>
      </dgm:t>
    </dgm:pt>
    <dgm:pt modelId="{FC5EB1F8-8DC8-4B0A-B6B9-09E4B5A6AAD6}">
      <dgm:prSet/>
      <dgm:spPr/>
      <dgm:t>
        <a:bodyPr/>
        <a:lstStyle/>
        <a:p>
          <a:pPr rtl="0"/>
          <a:r>
            <a:rPr lang="el-GR" b="1" dirty="0" smtClean="0"/>
            <a:t>τσαυ</a:t>
          </a:r>
          <a:endParaRPr lang="el-GR" b="1" dirty="0"/>
        </a:p>
      </dgm:t>
    </dgm:pt>
    <dgm:pt modelId="{351D525D-DF49-4511-B023-FFD137A3EC18}" type="parTrans" cxnId="{E60FACE3-E6B9-4F59-A6AC-3EDE4106CB27}">
      <dgm:prSet/>
      <dgm:spPr/>
      <dgm:t>
        <a:bodyPr/>
        <a:lstStyle/>
        <a:p>
          <a:endParaRPr lang="el-GR"/>
        </a:p>
      </dgm:t>
    </dgm:pt>
    <dgm:pt modelId="{2A289E58-73F6-41EA-A33C-34355EAD9D8F}" type="sibTrans" cxnId="{E60FACE3-E6B9-4F59-A6AC-3EDE4106CB27}">
      <dgm:prSet/>
      <dgm:spPr/>
      <dgm:t>
        <a:bodyPr/>
        <a:lstStyle/>
        <a:p>
          <a:endParaRPr lang="el-GR"/>
        </a:p>
      </dgm:t>
    </dgm:pt>
    <dgm:pt modelId="{3ADECFEE-5C3D-4D09-AD01-35D33D966154}">
      <dgm:prSet/>
      <dgm:spPr/>
      <dgm:t>
        <a:bodyPr/>
        <a:lstStyle/>
        <a:p>
          <a:pPr rtl="0"/>
          <a:r>
            <a:rPr lang="el-GR" b="1" dirty="0" smtClean="0"/>
            <a:t>τζαυ</a:t>
          </a:r>
          <a:endParaRPr lang="el-GR" b="1" dirty="0"/>
        </a:p>
      </dgm:t>
    </dgm:pt>
    <dgm:pt modelId="{528A7ACB-64BD-45B4-A54F-27B65FBFDCBE}" type="parTrans" cxnId="{538AC938-6909-4460-9B62-CFC3328C6679}">
      <dgm:prSet/>
      <dgm:spPr/>
      <dgm:t>
        <a:bodyPr/>
        <a:lstStyle/>
        <a:p>
          <a:endParaRPr lang="el-GR"/>
        </a:p>
      </dgm:t>
    </dgm:pt>
    <dgm:pt modelId="{E459D668-5ACF-4A42-80B0-448B9BD5B8A4}" type="sibTrans" cxnId="{538AC938-6909-4460-9B62-CFC3328C6679}">
      <dgm:prSet/>
      <dgm:spPr/>
      <dgm:t>
        <a:bodyPr/>
        <a:lstStyle/>
        <a:p>
          <a:endParaRPr lang="el-GR"/>
        </a:p>
      </dgm:t>
    </dgm:pt>
    <dgm:pt modelId="{4B0C21CD-218E-4392-BA59-9F399B3DC2B7}">
      <dgm:prSet/>
      <dgm:spPr/>
      <dgm:t>
        <a:bodyPr/>
        <a:lstStyle/>
        <a:p>
          <a:pPr rtl="0"/>
          <a:r>
            <a:rPr lang="el-GR" b="1" dirty="0" smtClean="0"/>
            <a:t>γκαυ</a:t>
          </a:r>
          <a:endParaRPr lang="el-GR" b="1" dirty="0"/>
        </a:p>
      </dgm:t>
    </dgm:pt>
    <dgm:pt modelId="{239C0938-A2BB-4D6D-87CD-BC9CDC0DB7EE}" type="parTrans" cxnId="{BA7A4160-9B2F-45B0-A1EA-FCC8376A2079}">
      <dgm:prSet/>
      <dgm:spPr/>
      <dgm:t>
        <a:bodyPr/>
        <a:lstStyle/>
        <a:p>
          <a:endParaRPr lang="el-GR"/>
        </a:p>
      </dgm:t>
    </dgm:pt>
    <dgm:pt modelId="{CFC823E6-6711-49CA-8E9F-D09FC56899EA}" type="sibTrans" cxnId="{BA7A4160-9B2F-45B0-A1EA-FCC8376A2079}">
      <dgm:prSet/>
      <dgm:spPr/>
      <dgm:t>
        <a:bodyPr/>
        <a:lstStyle/>
        <a:p>
          <a:endParaRPr lang="el-GR"/>
        </a:p>
      </dgm:t>
    </dgm:pt>
    <dgm:pt modelId="{DFE118AB-6C93-43CA-A5A2-2580FCC5583A}">
      <dgm:prSet custT="1"/>
      <dgm:spPr/>
      <dgm:t>
        <a:bodyPr/>
        <a:lstStyle/>
        <a:p>
          <a:pPr rtl="0"/>
          <a:r>
            <a:rPr lang="el-GR" sz="1100" b="1" dirty="0" smtClean="0"/>
            <a:t>σταυ</a:t>
          </a:r>
          <a:endParaRPr lang="el-GR" sz="1100" b="1" dirty="0"/>
        </a:p>
      </dgm:t>
    </dgm:pt>
    <dgm:pt modelId="{A4270F60-C493-4F76-A281-0B743FFEE561}" type="parTrans" cxnId="{6884263E-61BE-4AC2-9DC7-EECC1179230F}">
      <dgm:prSet/>
      <dgm:spPr/>
      <dgm:t>
        <a:bodyPr/>
        <a:lstStyle/>
        <a:p>
          <a:endParaRPr lang="el-GR"/>
        </a:p>
      </dgm:t>
    </dgm:pt>
    <dgm:pt modelId="{0EBAD0E0-FEAA-48BA-942B-FC900A3D8F6F}" type="sibTrans" cxnId="{6884263E-61BE-4AC2-9DC7-EECC1179230F}">
      <dgm:prSet/>
      <dgm:spPr/>
      <dgm:t>
        <a:bodyPr/>
        <a:lstStyle/>
        <a:p>
          <a:endParaRPr lang="el-GR"/>
        </a:p>
      </dgm:t>
    </dgm:pt>
    <dgm:pt modelId="{C34A8F71-0320-4DF0-A548-C29E731BF9E5}" type="pres">
      <dgm:prSet presAssocID="{04778A43-120B-4F94-8F7E-31D02F10FF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5B2264E-8CC2-42A2-9597-EE8823F96392}" type="pres">
      <dgm:prSet presAssocID="{49EE9E1D-8ECC-4F8C-BB4E-8E619ABE113E}" presName="node" presStyleLbl="node1" presStyleIdx="0" presStyleCnt="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C8A47FC-1523-4D2C-97BD-7F9C69D02B82}" type="pres">
      <dgm:prSet presAssocID="{49EE9E1D-8ECC-4F8C-BB4E-8E619ABE113E}" presName="spNode" presStyleCnt="0"/>
      <dgm:spPr/>
    </dgm:pt>
    <dgm:pt modelId="{E54DB907-85BB-41AA-A80D-E1CAA5BA140B}" type="pres">
      <dgm:prSet presAssocID="{09A558C3-931F-452A-B36E-148313456A66}" presName="sibTrans" presStyleLbl="sibTrans1D1" presStyleIdx="0" presStyleCnt="21"/>
      <dgm:spPr/>
      <dgm:t>
        <a:bodyPr/>
        <a:lstStyle/>
        <a:p>
          <a:endParaRPr lang="el-GR"/>
        </a:p>
      </dgm:t>
    </dgm:pt>
    <dgm:pt modelId="{33D8ABE8-6DBE-4E64-9DA8-96847B8B3D7D}" type="pres">
      <dgm:prSet presAssocID="{B50E4644-C86F-4E0F-A795-82DE256909FE}" presName="node" presStyleLbl="node1" presStyleIdx="1" presStyleCnt="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2696327-9465-4586-B1E9-02AF939FAB95}" type="pres">
      <dgm:prSet presAssocID="{B50E4644-C86F-4E0F-A795-82DE256909FE}" presName="spNode" presStyleCnt="0"/>
      <dgm:spPr/>
    </dgm:pt>
    <dgm:pt modelId="{55FD22C4-AAAA-4084-A66F-6F2D88F188A9}" type="pres">
      <dgm:prSet presAssocID="{5537E6D0-D199-4E86-A1BE-B57DE4D650A4}" presName="sibTrans" presStyleLbl="sibTrans1D1" presStyleIdx="1" presStyleCnt="21"/>
      <dgm:spPr/>
      <dgm:t>
        <a:bodyPr/>
        <a:lstStyle/>
        <a:p>
          <a:endParaRPr lang="el-GR"/>
        </a:p>
      </dgm:t>
    </dgm:pt>
    <dgm:pt modelId="{5FE66147-CC71-4E9D-AA50-5ADB4C57E95F}" type="pres">
      <dgm:prSet presAssocID="{948D4FE7-4AE2-4E7F-93C8-7E1FBA7F6105}" presName="node" presStyleLbl="node1" presStyleIdx="2" presStyleCnt="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0ABA387-42CB-495C-BC66-482DD3C605DF}" type="pres">
      <dgm:prSet presAssocID="{948D4FE7-4AE2-4E7F-93C8-7E1FBA7F6105}" presName="spNode" presStyleCnt="0"/>
      <dgm:spPr/>
    </dgm:pt>
    <dgm:pt modelId="{93CF39CB-B61E-4083-9233-9637C1C5AB8B}" type="pres">
      <dgm:prSet presAssocID="{938DA751-0DEA-402F-9624-E55CCA0E3A6B}" presName="sibTrans" presStyleLbl="sibTrans1D1" presStyleIdx="2" presStyleCnt="21"/>
      <dgm:spPr/>
      <dgm:t>
        <a:bodyPr/>
        <a:lstStyle/>
        <a:p>
          <a:endParaRPr lang="el-GR"/>
        </a:p>
      </dgm:t>
    </dgm:pt>
    <dgm:pt modelId="{E8DE184D-5E47-4565-BA33-01CD915857BB}" type="pres">
      <dgm:prSet presAssocID="{301247D4-A400-4D39-A175-332031B3B646}" presName="node" presStyleLbl="node1" presStyleIdx="3" presStyleCnt="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BA8EFBD-32F2-42CD-927C-F7FF1DC84756}" type="pres">
      <dgm:prSet presAssocID="{301247D4-A400-4D39-A175-332031B3B646}" presName="spNode" presStyleCnt="0"/>
      <dgm:spPr/>
    </dgm:pt>
    <dgm:pt modelId="{5F8B8CF7-29BC-40B2-B4FB-87EF3EC1E520}" type="pres">
      <dgm:prSet presAssocID="{539F07E0-332C-47F5-95C6-8F3DA5240592}" presName="sibTrans" presStyleLbl="sibTrans1D1" presStyleIdx="3" presStyleCnt="21"/>
      <dgm:spPr/>
      <dgm:t>
        <a:bodyPr/>
        <a:lstStyle/>
        <a:p>
          <a:endParaRPr lang="el-GR"/>
        </a:p>
      </dgm:t>
    </dgm:pt>
    <dgm:pt modelId="{F4F803BC-0CCF-4FE7-9F18-FBC8F8EB1F8C}" type="pres">
      <dgm:prSet presAssocID="{73185C99-3300-48BC-B9CE-90A07894A613}" presName="node" presStyleLbl="node1" presStyleIdx="4" presStyleCnt="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912BD71-ADED-492A-B581-F35013C908DB}" type="pres">
      <dgm:prSet presAssocID="{73185C99-3300-48BC-B9CE-90A07894A613}" presName="spNode" presStyleCnt="0"/>
      <dgm:spPr/>
    </dgm:pt>
    <dgm:pt modelId="{6A907208-0BC1-4211-BC81-234F736C6F0C}" type="pres">
      <dgm:prSet presAssocID="{AC127170-79BA-45EF-BC7A-F0A538A0E5D4}" presName="sibTrans" presStyleLbl="sibTrans1D1" presStyleIdx="4" presStyleCnt="21"/>
      <dgm:spPr/>
      <dgm:t>
        <a:bodyPr/>
        <a:lstStyle/>
        <a:p>
          <a:endParaRPr lang="el-GR"/>
        </a:p>
      </dgm:t>
    </dgm:pt>
    <dgm:pt modelId="{25B7CEF1-9FBF-46C3-A68F-AC06427419AC}" type="pres">
      <dgm:prSet presAssocID="{E74A8468-1D2A-4D25-9007-6EA8A4C59455}" presName="node" presStyleLbl="node1" presStyleIdx="5" presStyleCnt="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E1298A5-5783-40FA-84AE-4F05470D9AD9}" type="pres">
      <dgm:prSet presAssocID="{E74A8468-1D2A-4D25-9007-6EA8A4C59455}" presName="spNode" presStyleCnt="0"/>
      <dgm:spPr/>
    </dgm:pt>
    <dgm:pt modelId="{083239E4-71B1-4895-8178-CA696C19FCD0}" type="pres">
      <dgm:prSet presAssocID="{CA094C90-0E27-41A6-8610-FE262B02864D}" presName="sibTrans" presStyleLbl="sibTrans1D1" presStyleIdx="5" presStyleCnt="21"/>
      <dgm:spPr/>
      <dgm:t>
        <a:bodyPr/>
        <a:lstStyle/>
        <a:p>
          <a:endParaRPr lang="el-GR"/>
        </a:p>
      </dgm:t>
    </dgm:pt>
    <dgm:pt modelId="{ED8EB048-D139-4D76-8C22-D63DAEC4BCCE}" type="pres">
      <dgm:prSet presAssocID="{45F65976-ED07-40F3-8933-9E82A03C8D6A}" presName="node" presStyleLbl="node1" presStyleIdx="6" presStyleCnt="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F7EC2F8-0228-4C8E-BCA0-ECC74378DC26}" type="pres">
      <dgm:prSet presAssocID="{45F65976-ED07-40F3-8933-9E82A03C8D6A}" presName="spNode" presStyleCnt="0"/>
      <dgm:spPr/>
    </dgm:pt>
    <dgm:pt modelId="{EB6FB332-8AE8-41E7-86B7-B04368346592}" type="pres">
      <dgm:prSet presAssocID="{0B487249-3F4C-4F28-AB28-A5A2C01006AD}" presName="sibTrans" presStyleLbl="sibTrans1D1" presStyleIdx="6" presStyleCnt="21"/>
      <dgm:spPr/>
      <dgm:t>
        <a:bodyPr/>
        <a:lstStyle/>
        <a:p>
          <a:endParaRPr lang="el-GR"/>
        </a:p>
      </dgm:t>
    </dgm:pt>
    <dgm:pt modelId="{3B24B9B1-9246-45F9-8EF5-B68D677A5402}" type="pres">
      <dgm:prSet presAssocID="{540CC57B-2490-4ECD-8D8D-B316DDA60E82}" presName="node" presStyleLbl="node1" presStyleIdx="7" presStyleCnt="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26B84EE-8740-4E4E-9C76-0345E4F7C94F}" type="pres">
      <dgm:prSet presAssocID="{540CC57B-2490-4ECD-8D8D-B316DDA60E82}" presName="spNode" presStyleCnt="0"/>
      <dgm:spPr/>
    </dgm:pt>
    <dgm:pt modelId="{C2C92D7F-F4ED-462A-95E6-C49AFAD807E8}" type="pres">
      <dgm:prSet presAssocID="{D53EE1D7-C8DD-4DB0-9047-65144688CF81}" presName="sibTrans" presStyleLbl="sibTrans1D1" presStyleIdx="7" presStyleCnt="21"/>
      <dgm:spPr/>
      <dgm:t>
        <a:bodyPr/>
        <a:lstStyle/>
        <a:p>
          <a:endParaRPr lang="el-GR"/>
        </a:p>
      </dgm:t>
    </dgm:pt>
    <dgm:pt modelId="{4EC31ABF-1D84-41CA-B840-98E11E75FA91}" type="pres">
      <dgm:prSet presAssocID="{4A74DDFC-6D73-4A29-ABD0-75BC799D1989}" presName="node" presStyleLbl="node1" presStyleIdx="8" presStyleCnt="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358EBBD-1B15-4132-B995-13013D802EF4}" type="pres">
      <dgm:prSet presAssocID="{4A74DDFC-6D73-4A29-ABD0-75BC799D1989}" presName="spNode" presStyleCnt="0"/>
      <dgm:spPr/>
    </dgm:pt>
    <dgm:pt modelId="{D4A6EEDB-2CDD-42F5-B96E-28FCD0CE8FDD}" type="pres">
      <dgm:prSet presAssocID="{D7575B67-BB8F-4816-8FE6-645286832FBC}" presName="sibTrans" presStyleLbl="sibTrans1D1" presStyleIdx="8" presStyleCnt="21"/>
      <dgm:spPr/>
      <dgm:t>
        <a:bodyPr/>
        <a:lstStyle/>
        <a:p>
          <a:endParaRPr lang="el-GR"/>
        </a:p>
      </dgm:t>
    </dgm:pt>
    <dgm:pt modelId="{F087E984-DFF6-4F66-9E71-985EEE39CA38}" type="pres">
      <dgm:prSet presAssocID="{5A07087E-1680-45E6-9C84-DF43A02165D6}" presName="node" presStyleLbl="node1" presStyleIdx="9" presStyleCnt="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8144D59-9985-455F-B586-99DD186CC917}" type="pres">
      <dgm:prSet presAssocID="{5A07087E-1680-45E6-9C84-DF43A02165D6}" presName="spNode" presStyleCnt="0"/>
      <dgm:spPr/>
    </dgm:pt>
    <dgm:pt modelId="{9436182E-E0E3-4933-AFFF-1D2B36372DB7}" type="pres">
      <dgm:prSet presAssocID="{189CFDC9-93CF-4C07-AD2E-F56AFFD273EE}" presName="sibTrans" presStyleLbl="sibTrans1D1" presStyleIdx="9" presStyleCnt="21"/>
      <dgm:spPr/>
      <dgm:t>
        <a:bodyPr/>
        <a:lstStyle/>
        <a:p>
          <a:endParaRPr lang="el-GR"/>
        </a:p>
      </dgm:t>
    </dgm:pt>
    <dgm:pt modelId="{05B8A0AC-C5A4-4743-B382-547529B1CD3D}" type="pres">
      <dgm:prSet presAssocID="{C517EEA2-46FC-4BCA-9B61-F84DB975C161}" presName="node" presStyleLbl="node1" presStyleIdx="10" presStyleCnt="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1034EDC-9DF4-40A2-ADE2-77AC646CE77F}" type="pres">
      <dgm:prSet presAssocID="{C517EEA2-46FC-4BCA-9B61-F84DB975C161}" presName="spNode" presStyleCnt="0"/>
      <dgm:spPr/>
    </dgm:pt>
    <dgm:pt modelId="{601B8FF6-E2C0-4EBB-ABAA-05B17B3C6AC8}" type="pres">
      <dgm:prSet presAssocID="{E5298203-2913-4FA6-98AC-50939D16AC35}" presName="sibTrans" presStyleLbl="sibTrans1D1" presStyleIdx="10" presStyleCnt="21"/>
      <dgm:spPr/>
      <dgm:t>
        <a:bodyPr/>
        <a:lstStyle/>
        <a:p>
          <a:endParaRPr lang="el-GR"/>
        </a:p>
      </dgm:t>
    </dgm:pt>
    <dgm:pt modelId="{62C4CA0E-3CB6-400D-8D26-FFAC30D24177}" type="pres">
      <dgm:prSet presAssocID="{2004EB1F-90BC-4C85-8881-95AAF976F250}" presName="node" presStyleLbl="node1" presStyleIdx="11" presStyleCnt="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B92F5FC-7235-405B-98E9-DF3719682E13}" type="pres">
      <dgm:prSet presAssocID="{2004EB1F-90BC-4C85-8881-95AAF976F250}" presName="spNode" presStyleCnt="0"/>
      <dgm:spPr/>
    </dgm:pt>
    <dgm:pt modelId="{3F5932CB-5E33-43C2-8689-651B1DDC98A0}" type="pres">
      <dgm:prSet presAssocID="{FA3E6224-B567-4256-955F-F57EA7006766}" presName="sibTrans" presStyleLbl="sibTrans1D1" presStyleIdx="11" presStyleCnt="21"/>
      <dgm:spPr/>
      <dgm:t>
        <a:bodyPr/>
        <a:lstStyle/>
        <a:p>
          <a:endParaRPr lang="el-GR"/>
        </a:p>
      </dgm:t>
    </dgm:pt>
    <dgm:pt modelId="{7064AF4E-03D7-460F-AB00-EC198A611EC5}" type="pres">
      <dgm:prSet presAssocID="{16B3CDF5-2930-4CF2-82E4-35FDE953614E}" presName="node" presStyleLbl="node1" presStyleIdx="12" presStyleCnt="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EA6D9C1-60D1-4641-A454-3D79380A5BE9}" type="pres">
      <dgm:prSet presAssocID="{16B3CDF5-2930-4CF2-82E4-35FDE953614E}" presName="spNode" presStyleCnt="0"/>
      <dgm:spPr/>
    </dgm:pt>
    <dgm:pt modelId="{1823F7E4-FC20-44E2-952B-979FB2FE16FD}" type="pres">
      <dgm:prSet presAssocID="{132ADC94-DE8F-42B4-BDAE-1D72038B1761}" presName="sibTrans" presStyleLbl="sibTrans1D1" presStyleIdx="12" presStyleCnt="21"/>
      <dgm:spPr/>
      <dgm:t>
        <a:bodyPr/>
        <a:lstStyle/>
        <a:p>
          <a:endParaRPr lang="el-GR"/>
        </a:p>
      </dgm:t>
    </dgm:pt>
    <dgm:pt modelId="{E4081408-F6F4-455D-B6A3-42932D4A551B}" type="pres">
      <dgm:prSet presAssocID="{98D00924-7A2F-4621-9281-DC771EA28A48}" presName="node" presStyleLbl="node1" presStyleIdx="13" presStyleCnt="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DB41893-B2DE-4CC3-9708-A9D658709342}" type="pres">
      <dgm:prSet presAssocID="{98D00924-7A2F-4621-9281-DC771EA28A48}" presName="spNode" presStyleCnt="0"/>
      <dgm:spPr/>
    </dgm:pt>
    <dgm:pt modelId="{38086133-A0D4-4DC3-BBBD-B3E36D62FD99}" type="pres">
      <dgm:prSet presAssocID="{39065DEB-2859-4291-B091-9DD96F157653}" presName="sibTrans" presStyleLbl="sibTrans1D1" presStyleIdx="13" presStyleCnt="21"/>
      <dgm:spPr/>
      <dgm:t>
        <a:bodyPr/>
        <a:lstStyle/>
        <a:p>
          <a:endParaRPr lang="el-GR"/>
        </a:p>
      </dgm:t>
    </dgm:pt>
    <dgm:pt modelId="{31742F18-2178-4B9C-94AA-EDEDCC9B97F7}" type="pres">
      <dgm:prSet presAssocID="{592C8219-9D05-46DB-8B0B-F9FD3D688CA1}" presName="node" presStyleLbl="node1" presStyleIdx="14" presStyleCnt="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E1B439F-17C4-4C90-80AB-A308AD55F5DD}" type="pres">
      <dgm:prSet presAssocID="{592C8219-9D05-46DB-8B0B-F9FD3D688CA1}" presName="spNode" presStyleCnt="0"/>
      <dgm:spPr/>
    </dgm:pt>
    <dgm:pt modelId="{2C9C6AAF-7D94-4934-95C5-17F61B39A7C6}" type="pres">
      <dgm:prSet presAssocID="{4C3E3302-42EF-4443-B1A5-9D8CBF295431}" presName="sibTrans" presStyleLbl="sibTrans1D1" presStyleIdx="14" presStyleCnt="21"/>
      <dgm:spPr/>
      <dgm:t>
        <a:bodyPr/>
        <a:lstStyle/>
        <a:p>
          <a:endParaRPr lang="el-GR"/>
        </a:p>
      </dgm:t>
    </dgm:pt>
    <dgm:pt modelId="{C9125C16-281D-4258-B961-E3D5A53ADCA5}" type="pres">
      <dgm:prSet presAssocID="{132B7AC5-8012-4BAF-92F7-DFA6E9CB1C40}" presName="node" presStyleLbl="node1" presStyleIdx="15" presStyleCnt="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662B1A5-769D-4D45-A28A-EA0545636B3D}" type="pres">
      <dgm:prSet presAssocID="{132B7AC5-8012-4BAF-92F7-DFA6E9CB1C40}" presName="spNode" presStyleCnt="0"/>
      <dgm:spPr/>
    </dgm:pt>
    <dgm:pt modelId="{EADA2110-B625-4D43-8018-48B06136AC30}" type="pres">
      <dgm:prSet presAssocID="{BBE322A9-817E-4002-9ACF-06CB94DC994D}" presName="sibTrans" presStyleLbl="sibTrans1D1" presStyleIdx="15" presStyleCnt="21"/>
      <dgm:spPr/>
      <dgm:t>
        <a:bodyPr/>
        <a:lstStyle/>
        <a:p>
          <a:endParaRPr lang="el-GR"/>
        </a:p>
      </dgm:t>
    </dgm:pt>
    <dgm:pt modelId="{04AF264B-1700-48FD-99B4-445B6A87AE3B}" type="pres">
      <dgm:prSet presAssocID="{41B89023-3659-4273-9E49-9C6B7782B6B1}" presName="node" presStyleLbl="node1" presStyleIdx="16" presStyleCnt="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B7874B7-0FDD-4595-B46D-AA73A7F095AD}" type="pres">
      <dgm:prSet presAssocID="{41B89023-3659-4273-9E49-9C6B7782B6B1}" presName="spNode" presStyleCnt="0"/>
      <dgm:spPr/>
    </dgm:pt>
    <dgm:pt modelId="{469CC660-04F1-430C-86A1-E6C17D6A90F6}" type="pres">
      <dgm:prSet presAssocID="{7D959671-8D9B-4CC8-9075-806FE84F0E3D}" presName="sibTrans" presStyleLbl="sibTrans1D1" presStyleIdx="16" presStyleCnt="21"/>
      <dgm:spPr/>
      <dgm:t>
        <a:bodyPr/>
        <a:lstStyle/>
        <a:p>
          <a:endParaRPr lang="el-GR"/>
        </a:p>
      </dgm:t>
    </dgm:pt>
    <dgm:pt modelId="{33121EF3-F3AA-4C07-AF25-5DFC11AD2386}" type="pres">
      <dgm:prSet presAssocID="{FC5EB1F8-8DC8-4B0A-B6B9-09E4B5A6AAD6}" presName="node" presStyleLbl="node1" presStyleIdx="17" presStyleCnt="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20D75E5-6A51-4C62-ADCB-A080CBB24F17}" type="pres">
      <dgm:prSet presAssocID="{FC5EB1F8-8DC8-4B0A-B6B9-09E4B5A6AAD6}" presName="spNode" presStyleCnt="0"/>
      <dgm:spPr/>
    </dgm:pt>
    <dgm:pt modelId="{3CD0FE35-C365-45F4-8D0A-45C6786659D9}" type="pres">
      <dgm:prSet presAssocID="{2A289E58-73F6-41EA-A33C-34355EAD9D8F}" presName="sibTrans" presStyleLbl="sibTrans1D1" presStyleIdx="17" presStyleCnt="21"/>
      <dgm:spPr/>
      <dgm:t>
        <a:bodyPr/>
        <a:lstStyle/>
        <a:p>
          <a:endParaRPr lang="el-GR"/>
        </a:p>
      </dgm:t>
    </dgm:pt>
    <dgm:pt modelId="{3850901E-BAF8-4ACA-BAB7-9B46C3F90688}" type="pres">
      <dgm:prSet presAssocID="{3ADECFEE-5C3D-4D09-AD01-35D33D966154}" presName="node" presStyleLbl="node1" presStyleIdx="18" presStyleCnt="21" custRadScaleRad="100182" custRadScaleInc="-746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D034CBE-E698-43B3-94A0-67854C7515A5}" type="pres">
      <dgm:prSet presAssocID="{3ADECFEE-5C3D-4D09-AD01-35D33D966154}" presName="spNode" presStyleCnt="0"/>
      <dgm:spPr/>
    </dgm:pt>
    <dgm:pt modelId="{932DC89A-5D7B-4BF2-98B7-638B472BF0D1}" type="pres">
      <dgm:prSet presAssocID="{E459D668-5ACF-4A42-80B0-448B9BD5B8A4}" presName="sibTrans" presStyleLbl="sibTrans1D1" presStyleIdx="18" presStyleCnt="21"/>
      <dgm:spPr/>
      <dgm:t>
        <a:bodyPr/>
        <a:lstStyle/>
        <a:p>
          <a:endParaRPr lang="el-GR"/>
        </a:p>
      </dgm:t>
    </dgm:pt>
    <dgm:pt modelId="{916B505D-9A71-4035-BCC4-F1A09B6B22C7}" type="pres">
      <dgm:prSet presAssocID="{4B0C21CD-218E-4392-BA59-9F399B3DC2B7}" presName="node" presStyleLbl="node1" presStyleIdx="19" presStyleCnt="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7AFAF05-25E1-4509-AB15-A3CDF74AFC22}" type="pres">
      <dgm:prSet presAssocID="{4B0C21CD-218E-4392-BA59-9F399B3DC2B7}" presName="spNode" presStyleCnt="0"/>
      <dgm:spPr/>
    </dgm:pt>
    <dgm:pt modelId="{6CD142DF-4961-48B5-8EF1-4943C50A9A2B}" type="pres">
      <dgm:prSet presAssocID="{CFC823E6-6711-49CA-8E9F-D09FC56899EA}" presName="sibTrans" presStyleLbl="sibTrans1D1" presStyleIdx="19" presStyleCnt="21"/>
      <dgm:spPr/>
      <dgm:t>
        <a:bodyPr/>
        <a:lstStyle/>
        <a:p>
          <a:endParaRPr lang="el-GR"/>
        </a:p>
      </dgm:t>
    </dgm:pt>
    <dgm:pt modelId="{A9F1D258-2C8D-49CE-B8D4-352D17D03123}" type="pres">
      <dgm:prSet presAssocID="{DFE118AB-6C93-43CA-A5A2-2580FCC5583A}" presName="node" presStyleLbl="node1" presStyleIdx="20" presStyleCnt="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CE09551-FDF9-4552-8571-4D31FFF84881}" type="pres">
      <dgm:prSet presAssocID="{DFE118AB-6C93-43CA-A5A2-2580FCC5583A}" presName="spNode" presStyleCnt="0"/>
      <dgm:spPr/>
    </dgm:pt>
    <dgm:pt modelId="{5974A3DD-7EF5-4C48-9A29-0414514003AC}" type="pres">
      <dgm:prSet presAssocID="{0EBAD0E0-FEAA-48BA-942B-FC900A3D8F6F}" presName="sibTrans" presStyleLbl="sibTrans1D1" presStyleIdx="20" presStyleCnt="21"/>
      <dgm:spPr/>
      <dgm:t>
        <a:bodyPr/>
        <a:lstStyle/>
        <a:p>
          <a:endParaRPr lang="el-GR"/>
        </a:p>
      </dgm:t>
    </dgm:pt>
  </dgm:ptLst>
  <dgm:cxnLst>
    <dgm:cxn modelId="{0E81DDAD-E211-46B5-9F84-0AFB45841674}" type="presOf" srcId="{16B3CDF5-2930-4CF2-82E4-35FDE953614E}" destId="{7064AF4E-03D7-460F-AB00-EC198A611EC5}" srcOrd="0" destOrd="0" presId="urn:microsoft.com/office/officeart/2005/8/layout/cycle6"/>
    <dgm:cxn modelId="{2B2C5BCD-119B-4731-8AF6-D762E72E7B37}" type="presOf" srcId="{C517EEA2-46FC-4BCA-9B61-F84DB975C161}" destId="{05B8A0AC-C5A4-4743-B382-547529B1CD3D}" srcOrd="0" destOrd="0" presId="urn:microsoft.com/office/officeart/2005/8/layout/cycle6"/>
    <dgm:cxn modelId="{735BC45B-D097-4D0B-ADBC-D2AE7EDAA1D8}" type="presOf" srcId="{5537E6D0-D199-4E86-A1BE-B57DE4D650A4}" destId="{55FD22C4-AAAA-4084-A66F-6F2D88F188A9}" srcOrd="0" destOrd="0" presId="urn:microsoft.com/office/officeart/2005/8/layout/cycle6"/>
    <dgm:cxn modelId="{11886CE3-5F94-41AF-87F5-49A8339ACA4A}" srcId="{04778A43-120B-4F94-8F7E-31D02F10FF52}" destId="{948D4FE7-4AE2-4E7F-93C8-7E1FBA7F6105}" srcOrd="2" destOrd="0" parTransId="{E75DA865-E5BF-401F-B7DA-E1EF4D9A8287}" sibTransId="{938DA751-0DEA-402F-9624-E55CCA0E3A6B}"/>
    <dgm:cxn modelId="{F6068248-5EF4-456F-8956-18691CF39D05}" type="presOf" srcId="{4B0C21CD-218E-4392-BA59-9F399B3DC2B7}" destId="{916B505D-9A71-4035-BCC4-F1A09B6B22C7}" srcOrd="0" destOrd="0" presId="urn:microsoft.com/office/officeart/2005/8/layout/cycle6"/>
    <dgm:cxn modelId="{6AD13E78-8473-4116-8DC8-A2E36BA60959}" type="presOf" srcId="{132ADC94-DE8F-42B4-BDAE-1D72038B1761}" destId="{1823F7E4-FC20-44E2-952B-979FB2FE16FD}" srcOrd="0" destOrd="0" presId="urn:microsoft.com/office/officeart/2005/8/layout/cycle6"/>
    <dgm:cxn modelId="{92855229-9610-4F18-926A-3484727FB476}" type="presOf" srcId="{0B487249-3F4C-4F28-AB28-A5A2C01006AD}" destId="{EB6FB332-8AE8-41E7-86B7-B04368346592}" srcOrd="0" destOrd="0" presId="urn:microsoft.com/office/officeart/2005/8/layout/cycle6"/>
    <dgm:cxn modelId="{8183F8E7-7A09-43AA-887B-04A06F123856}" type="presOf" srcId="{3ADECFEE-5C3D-4D09-AD01-35D33D966154}" destId="{3850901E-BAF8-4ACA-BAB7-9B46C3F90688}" srcOrd="0" destOrd="0" presId="urn:microsoft.com/office/officeart/2005/8/layout/cycle6"/>
    <dgm:cxn modelId="{06128929-4CDA-4BB8-852C-3CAF991975E0}" srcId="{04778A43-120B-4F94-8F7E-31D02F10FF52}" destId="{132B7AC5-8012-4BAF-92F7-DFA6E9CB1C40}" srcOrd="15" destOrd="0" parTransId="{C536AB9E-BA42-4BD3-A81B-ADFA118A612A}" sibTransId="{BBE322A9-817E-4002-9ACF-06CB94DC994D}"/>
    <dgm:cxn modelId="{BA7A4160-9B2F-45B0-A1EA-FCC8376A2079}" srcId="{04778A43-120B-4F94-8F7E-31D02F10FF52}" destId="{4B0C21CD-218E-4392-BA59-9F399B3DC2B7}" srcOrd="19" destOrd="0" parTransId="{239C0938-A2BB-4D6D-87CD-BC9CDC0DB7EE}" sibTransId="{CFC823E6-6711-49CA-8E9F-D09FC56899EA}"/>
    <dgm:cxn modelId="{555E71A5-1D1D-449A-AD5F-BDCAFE6D9DA2}" type="presOf" srcId="{41B89023-3659-4273-9E49-9C6B7782B6B1}" destId="{04AF264B-1700-48FD-99B4-445B6A87AE3B}" srcOrd="0" destOrd="0" presId="urn:microsoft.com/office/officeart/2005/8/layout/cycle6"/>
    <dgm:cxn modelId="{19F5E3C0-3FF7-4274-9F51-4B7D0A8FEB9B}" type="presOf" srcId="{938DA751-0DEA-402F-9624-E55CCA0E3A6B}" destId="{93CF39CB-B61E-4083-9233-9637C1C5AB8B}" srcOrd="0" destOrd="0" presId="urn:microsoft.com/office/officeart/2005/8/layout/cycle6"/>
    <dgm:cxn modelId="{8566AF15-A6D4-43B8-9110-7F82F679DA0C}" type="presOf" srcId="{7D959671-8D9B-4CC8-9075-806FE84F0E3D}" destId="{469CC660-04F1-430C-86A1-E6C17D6A90F6}" srcOrd="0" destOrd="0" presId="urn:microsoft.com/office/officeart/2005/8/layout/cycle6"/>
    <dgm:cxn modelId="{C5242337-EEEF-449D-A976-F5653ECF627C}" type="presOf" srcId="{0EBAD0E0-FEAA-48BA-942B-FC900A3D8F6F}" destId="{5974A3DD-7EF5-4C48-9A29-0414514003AC}" srcOrd="0" destOrd="0" presId="urn:microsoft.com/office/officeart/2005/8/layout/cycle6"/>
    <dgm:cxn modelId="{1F2A28FE-855D-42C0-985E-9A137CD867F8}" srcId="{04778A43-120B-4F94-8F7E-31D02F10FF52}" destId="{16B3CDF5-2930-4CF2-82E4-35FDE953614E}" srcOrd="12" destOrd="0" parTransId="{3F73800F-5CDF-4E68-A223-D155AFA6B995}" sibTransId="{132ADC94-DE8F-42B4-BDAE-1D72038B1761}"/>
    <dgm:cxn modelId="{1AD02F57-8C8E-446A-A6CE-F5390C7FFA2A}" srcId="{04778A43-120B-4F94-8F7E-31D02F10FF52}" destId="{41B89023-3659-4273-9E49-9C6B7782B6B1}" srcOrd="16" destOrd="0" parTransId="{0EB6FD2B-7E35-42D1-ACBF-EAE7DC609889}" sibTransId="{7D959671-8D9B-4CC8-9075-806FE84F0E3D}"/>
    <dgm:cxn modelId="{E60FACE3-E6B9-4F59-A6AC-3EDE4106CB27}" srcId="{04778A43-120B-4F94-8F7E-31D02F10FF52}" destId="{FC5EB1F8-8DC8-4B0A-B6B9-09E4B5A6AAD6}" srcOrd="17" destOrd="0" parTransId="{351D525D-DF49-4511-B023-FFD137A3EC18}" sibTransId="{2A289E58-73F6-41EA-A33C-34355EAD9D8F}"/>
    <dgm:cxn modelId="{40A98F4B-3E63-469A-8A5B-B4CD7A16AF30}" type="presOf" srcId="{45F65976-ED07-40F3-8933-9E82A03C8D6A}" destId="{ED8EB048-D139-4D76-8C22-D63DAEC4BCCE}" srcOrd="0" destOrd="0" presId="urn:microsoft.com/office/officeart/2005/8/layout/cycle6"/>
    <dgm:cxn modelId="{08E481CE-9A99-42B2-BE89-DFFABC2810ED}" type="presOf" srcId="{39065DEB-2859-4291-B091-9DD96F157653}" destId="{38086133-A0D4-4DC3-BBBD-B3E36D62FD99}" srcOrd="0" destOrd="0" presId="urn:microsoft.com/office/officeart/2005/8/layout/cycle6"/>
    <dgm:cxn modelId="{6884263E-61BE-4AC2-9DC7-EECC1179230F}" srcId="{04778A43-120B-4F94-8F7E-31D02F10FF52}" destId="{DFE118AB-6C93-43CA-A5A2-2580FCC5583A}" srcOrd="20" destOrd="0" parTransId="{A4270F60-C493-4F76-A281-0B743FFEE561}" sibTransId="{0EBAD0E0-FEAA-48BA-942B-FC900A3D8F6F}"/>
    <dgm:cxn modelId="{1C3E3FFA-C654-43B0-BFDB-D5C6553E4457}" type="presOf" srcId="{04778A43-120B-4F94-8F7E-31D02F10FF52}" destId="{C34A8F71-0320-4DF0-A548-C29E731BF9E5}" srcOrd="0" destOrd="0" presId="urn:microsoft.com/office/officeart/2005/8/layout/cycle6"/>
    <dgm:cxn modelId="{D221BC0A-EC61-43AE-AFC2-52465E5AAB6D}" type="presOf" srcId="{301247D4-A400-4D39-A175-332031B3B646}" destId="{E8DE184D-5E47-4565-BA33-01CD915857BB}" srcOrd="0" destOrd="0" presId="urn:microsoft.com/office/officeart/2005/8/layout/cycle6"/>
    <dgm:cxn modelId="{E520FA5D-A2CC-4A3A-8D84-1C9C2036AA6B}" srcId="{04778A43-120B-4F94-8F7E-31D02F10FF52}" destId="{49EE9E1D-8ECC-4F8C-BB4E-8E619ABE113E}" srcOrd="0" destOrd="0" parTransId="{0D563296-6948-48B7-84BF-734A89D42B3A}" sibTransId="{09A558C3-931F-452A-B36E-148313456A66}"/>
    <dgm:cxn modelId="{6C3A06BB-2123-4678-8B64-12F19EDEEEE6}" type="presOf" srcId="{B50E4644-C86F-4E0F-A795-82DE256909FE}" destId="{33D8ABE8-6DBE-4E64-9DA8-96847B8B3D7D}" srcOrd="0" destOrd="0" presId="urn:microsoft.com/office/officeart/2005/8/layout/cycle6"/>
    <dgm:cxn modelId="{E51B3989-9F5C-4460-8DCD-EADCC65A6B69}" type="presOf" srcId="{2004EB1F-90BC-4C85-8881-95AAF976F250}" destId="{62C4CA0E-3CB6-400D-8D26-FFAC30D24177}" srcOrd="0" destOrd="0" presId="urn:microsoft.com/office/officeart/2005/8/layout/cycle6"/>
    <dgm:cxn modelId="{FC36B828-1350-4E79-BF3B-E88FAC8DB3E0}" type="presOf" srcId="{4A74DDFC-6D73-4A29-ABD0-75BC799D1989}" destId="{4EC31ABF-1D84-41CA-B840-98E11E75FA91}" srcOrd="0" destOrd="0" presId="urn:microsoft.com/office/officeart/2005/8/layout/cycle6"/>
    <dgm:cxn modelId="{538AC938-6909-4460-9B62-CFC3328C6679}" srcId="{04778A43-120B-4F94-8F7E-31D02F10FF52}" destId="{3ADECFEE-5C3D-4D09-AD01-35D33D966154}" srcOrd="18" destOrd="0" parTransId="{528A7ACB-64BD-45B4-A54F-27B65FBFDCBE}" sibTransId="{E459D668-5ACF-4A42-80B0-448B9BD5B8A4}"/>
    <dgm:cxn modelId="{349294BD-E69F-4F1D-91BC-120D6E2437F2}" type="presOf" srcId="{49EE9E1D-8ECC-4F8C-BB4E-8E619ABE113E}" destId="{E5B2264E-8CC2-42A2-9597-EE8823F96392}" srcOrd="0" destOrd="0" presId="urn:microsoft.com/office/officeart/2005/8/layout/cycle6"/>
    <dgm:cxn modelId="{5C0F5065-D47C-4581-ADBA-9517D79B1D38}" type="presOf" srcId="{540CC57B-2490-4ECD-8D8D-B316DDA60E82}" destId="{3B24B9B1-9246-45F9-8EF5-B68D677A5402}" srcOrd="0" destOrd="0" presId="urn:microsoft.com/office/officeart/2005/8/layout/cycle6"/>
    <dgm:cxn modelId="{D49F6FC7-65F3-4A23-8BF7-95AFA56C7CE8}" srcId="{04778A43-120B-4F94-8F7E-31D02F10FF52}" destId="{73185C99-3300-48BC-B9CE-90A07894A613}" srcOrd="4" destOrd="0" parTransId="{463CAA5E-C023-44E3-ADAE-5CAA52530E18}" sibTransId="{AC127170-79BA-45EF-BC7A-F0A538A0E5D4}"/>
    <dgm:cxn modelId="{8C9F93D6-41DA-4683-AD25-AE25D711FB07}" type="presOf" srcId="{948D4FE7-4AE2-4E7F-93C8-7E1FBA7F6105}" destId="{5FE66147-CC71-4E9D-AA50-5ADB4C57E95F}" srcOrd="0" destOrd="0" presId="urn:microsoft.com/office/officeart/2005/8/layout/cycle6"/>
    <dgm:cxn modelId="{4FC2B9CF-8B97-4B65-A1E5-D8D0233C2683}" srcId="{04778A43-120B-4F94-8F7E-31D02F10FF52}" destId="{4A74DDFC-6D73-4A29-ABD0-75BC799D1989}" srcOrd="8" destOrd="0" parTransId="{4A2409D0-9A4F-4655-B010-93DE964CED57}" sibTransId="{D7575B67-BB8F-4816-8FE6-645286832FBC}"/>
    <dgm:cxn modelId="{75353E8C-8324-4A35-9AB6-71B35FF9D021}" srcId="{04778A43-120B-4F94-8F7E-31D02F10FF52}" destId="{E74A8468-1D2A-4D25-9007-6EA8A4C59455}" srcOrd="5" destOrd="0" parTransId="{98A7DDC5-1CCF-446C-B2A6-75A81ED5EC54}" sibTransId="{CA094C90-0E27-41A6-8610-FE262B02864D}"/>
    <dgm:cxn modelId="{0EC5CC57-3CB5-4F80-B8C5-6F10DAEABE3A}" type="presOf" srcId="{CA094C90-0E27-41A6-8610-FE262B02864D}" destId="{083239E4-71B1-4895-8178-CA696C19FCD0}" srcOrd="0" destOrd="0" presId="urn:microsoft.com/office/officeart/2005/8/layout/cycle6"/>
    <dgm:cxn modelId="{6D9EC582-B6EC-4441-802E-F2B1AA9CD5E1}" type="presOf" srcId="{2A289E58-73F6-41EA-A33C-34355EAD9D8F}" destId="{3CD0FE35-C365-45F4-8D0A-45C6786659D9}" srcOrd="0" destOrd="0" presId="urn:microsoft.com/office/officeart/2005/8/layout/cycle6"/>
    <dgm:cxn modelId="{C9DB14B6-C385-43A6-8951-7CD9C4C56068}" type="presOf" srcId="{73185C99-3300-48BC-B9CE-90A07894A613}" destId="{F4F803BC-0CCF-4FE7-9F18-FBC8F8EB1F8C}" srcOrd="0" destOrd="0" presId="urn:microsoft.com/office/officeart/2005/8/layout/cycle6"/>
    <dgm:cxn modelId="{B7DFD339-7FFF-433E-99A4-AD17FBF8A1F6}" srcId="{04778A43-120B-4F94-8F7E-31D02F10FF52}" destId="{5A07087E-1680-45E6-9C84-DF43A02165D6}" srcOrd="9" destOrd="0" parTransId="{A7020D0A-8848-4BF8-8A57-3F8DBA7569D5}" sibTransId="{189CFDC9-93CF-4C07-AD2E-F56AFFD273EE}"/>
    <dgm:cxn modelId="{DFEDF45F-4B8A-4561-B9EE-D5CCBD997947}" type="presOf" srcId="{DFE118AB-6C93-43CA-A5A2-2580FCC5583A}" destId="{A9F1D258-2C8D-49CE-B8D4-352D17D03123}" srcOrd="0" destOrd="0" presId="urn:microsoft.com/office/officeart/2005/8/layout/cycle6"/>
    <dgm:cxn modelId="{9C0066FF-2EB5-4A56-BD90-A936F97F23A6}" srcId="{04778A43-120B-4F94-8F7E-31D02F10FF52}" destId="{98D00924-7A2F-4621-9281-DC771EA28A48}" srcOrd="13" destOrd="0" parTransId="{4B165730-652A-4AB1-9A8B-F9959A3E108A}" sibTransId="{39065DEB-2859-4291-B091-9DD96F157653}"/>
    <dgm:cxn modelId="{D7AA449C-C9DC-4388-A459-C9184A2ABFA9}" type="presOf" srcId="{E459D668-5ACF-4A42-80B0-448B9BD5B8A4}" destId="{932DC89A-5D7B-4BF2-98B7-638B472BF0D1}" srcOrd="0" destOrd="0" presId="urn:microsoft.com/office/officeart/2005/8/layout/cycle6"/>
    <dgm:cxn modelId="{89EE4B70-1784-4F27-B6AA-9D286FA8FC7B}" srcId="{04778A43-120B-4F94-8F7E-31D02F10FF52}" destId="{C517EEA2-46FC-4BCA-9B61-F84DB975C161}" srcOrd="10" destOrd="0" parTransId="{36382451-86FE-4AA7-B156-4FE1C634E700}" sibTransId="{E5298203-2913-4FA6-98AC-50939D16AC35}"/>
    <dgm:cxn modelId="{FEF69C5B-F1B1-4637-840C-A6D0673281F1}" type="presOf" srcId="{BBE322A9-817E-4002-9ACF-06CB94DC994D}" destId="{EADA2110-B625-4D43-8018-48B06136AC30}" srcOrd="0" destOrd="0" presId="urn:microsoft.com/office/officeart/2005/8/layout/cycle6"/>
    <dgm:cxn modelId="{5CD312CF-3454-4584-8CE2-903C5D2DBB0D}" type="presOf" srcId="{FA3E6224-B567-4256-955F-F57EA7006766}" destId="{3F5932CB-5E33-43C2-8689-651B1DDC98A0}" srcOrd="0" destOrd="0" presId="urn:microsoft.com/office/officeart/2005/8/layout/cycle6"/>
    <dgm:cxn modelId="{D88D605D-07E6-49E2-820F-83B244471BAD}" type="presOf" srcId="{98D00924-7A2F-4621-9281-DC771EA28A48}" destId="{E4081408-F6F4-455D-B6A3-42932D4A551B}" srcOrd="0" destOrd="0" presId="urn:microsoft.com/office/officeart/2005/8/layout/cycle6"/>
    <dgm:cxn modelId="{44C0A902-6F3F-4D02-9494-BCD02D08F464}" srcId="{04778A43-120B-4F94-8F7E-31D02F10FF52}" destId="{301247D4-A400-4D39-A175-332031B3B646}" srcOrd="3" destOrd="0" parTransId="{6C6D75D0-C6C1-4F9F-8DFE-00E56E96D493}" sibTransId="{539F07E0-332C-47F5-95C6-8F3DA5240592}"/>
    <dgm:cxn modelId="{BE41EBB4-D641-40D8-B7D5-424BC9B79E9C}" type="presOf" srcId="{189CFDC9-93CF-4C07-AD2E-F56AFFD273EE}" destId="{9436182E-E0E3-4933-AFFF-1D2B36372DB7}" srcOrd="0" destOrd="0" presId="urn:microsoft.com/office/officeart/2005/8/layout/cycle6"/>
    <dgm:cxn modelId="{4976DA9C-10FE-41E7-978C-B155524CCD45}" type="presOf" srcId="{FC5EB1F8-8DC8-4B0A-B6B9-09E4B5A6AAD6}" destId="{33121EF3-F3AA-4C07-AF25-5DFC11AD2386}" srcOrd="0" destOrd="0" presId="urn:microsoft.com/office/officeart/2005/8/layout/cycle6"/>
    <dgm:cxn modelId="{2EC5B8B3-27D7-4B0C-B2A8-F3FF2EC15384}" type="presOf" srcId="{132B7AC5-8012-4BAF-92F7-DFA6E9CB1C40}" destId="{C9125C16-281D-4258-B961-E3D5A53ADCA5}" srcOrd="0" destOrd="0" presId="urn:microsoft.com/office/officeart/2005/8/layout/cycle6"/>
    <dgm:cxn modelId="{D64CE0CA-A0FB-48AA-BA5D-F6369B8DD812}" srcId="{04778A43-120B-4F94-8F7E-31D02F10FF52}" destId="{540CC57B-2490-4ECD-8D8D-B316DDA60E82}" srcOrd="7" destOrd="0" parTransId="{BFED8EF1-A983-4AC5-855D-9F8B1114AF7F}" sibTransId="{D53EE1D7-C8DD-4DB0-9047-65144688CF81}"/>
    <dgm:cxn modelId="{787B0E48-C959-4A0E-B8E1-87D2194B648C}" type="presOf" srcId="{539F07E0-332C-47F5-95C6-8F3DA5240592}" destId="{5F8B8CF7-29BC-40B2-B4FB-87EF3EC1E520}" srcOrd="0" destOrd="0" presId="urn:microsoft.com/office/officeart/2005/8/layout/cycle6"/>
    <dgm:cxn modelId="{A626AFFE-FBD7-4C6E-8954-3A015271140C}" type="presOf" srcId="{4C3E3302-42EF-4443-B1A5-9D8CBF295431}" destId="{2C9C6AAF-7D94-4934-95C5-17F61B39A7C6}" srcOrd="0" destOrd="0" presId="urn:microsoft.com/office/officeart/2005/8/layout/cycle6"/>
    <dgm:cxn modelId="{164F28C7-5C73-4411-B21F-05652509AB79}" type="presOf" srcId="{E74A8468-1D2A-4D25-9007-6EA8A4C59455}" destId="{25B7CEF1-9FBF-46C3-A68F-AC06427419AC}" srcOrd="0" destOrd="0" presId="urn:microsoft.com/office/officeart/2005/8/layout/cycle6"/>
    <dgm:cxn modelId="{D8E4B25B-CAE3-4953-A641-72A650FA2CE8}" type="presOf" srcId="{D7575B67-BB8F-4816-8FE6-645286832FBC}" destId="{D4A6EEDB-2CDD-42F5-B96E-28FCD0CE8FDD}" srcOrd="0" destOrd="0" presId="urn:microsoft.com/office/officeart/2005/8/layout/cycle6"/>
    <dgm:cxn modelId="{21638E82-E6BF-41BB-8B79-8579D718CD21}" srcId="{04778A43-120B-4F94-8F7E-31D02F10FF52}" destId="{592C8219-9D05-46DB-8B0B-F9FD3D688CA1}" srcOrd="14" destOrd="0" parTransId="{4FABE8E6-03C9-474C-9E10-58975A1262DB}" sibTransId="{4C3E3302-42EF-4443-B1A5-9D8CBF295431}"/>
    <dgm:cxn modelId="{6F8A4C75-46F0-48C9-8E4E-48E345F54E1A}" type="presOf" srcId="{592C8219-9D05-46DB-8B0B-F9FD3D688CA1}" destId="{31742F18-2178-4B9C-94AA-EDEDCC9B97F7}" srcOrd="0" destOrd="0" presId="urn:microsoft.com/office/officeart/2005/8/layout/cycle6"/>
    <dgm:cxn modelId="{173C53C9-1205-4844-A1FE-24A1DE010CD5}" srcId="{04778A43-120B-4F94-8F7E-31D02F10FF52}" destId="{B50E4644-C86F-4E0F-A795-82DE256909FE}" srcOrd="1" destOrd="0" parTransId="{D4AC716E-DB0C-4784-A913-445B327D34E8}" sibTransId="{5537E6D0-D199-4E86-A1BE-B57DE4D650A4}"/>
    <dgm:cxn modelId="{F638DF91-7DE3-4654-834F-238322ED2B01}" type="presOf" srcId="{09A558C3-931F-452A-B36E-148313456A66}" destId="{E54DB907-85BB-41AA-A80D-E1CAA5BA140B}" srcOrd="0" destOrd="0" presId="urn:microsoft.com/office/officeart/2005/8/layout/cycle6"/>
    <dgm:cxn modelId="{A2498CC5-39CA-41A7-A507-A2A27BAA2F39}" srcId="{04778A43-120B-4F94-8F7E-31D02F10FF52}" destId="{45F65976-ED07-40F3-8933-9E82A03C8D6A}" srcOrd="6" destOrd="0" parTransId="{02A1DEF4-05E5-4671-80EF-EE79CB2ADC48}" sibTransId="{0B487249-3F4C-4F28-AB28-A5A2C01006AD}"/>
    <dgm:cxn modelId="{089B233F-1452-4C2C-B436-0CEE22B78FC5}" srcId="{04778A43-120B-4F94-8F7E-31D02F10FF52}" destId="{2004EB1F-90BC-4C85-8881-95AAF976F250}" srcOrd="11" destOrd="0" parTransId="{AF47251A-2885-434F-8E2E-E9BDDEACE400}" sibTransId="{FA3E6224-B567-4256-955F-F57EA7006766}"/>
    <dgm:cxn modelId="{90D2EF6A-446A-4DC2-9C9D-193BDF970939}" type="presOf" srcId="{E5298203-2913-4FA6-98AC-50939D16AC35}" destId="{601B8FF6-E2C0-4EBB-ABAA-05B17B3C6AC8}" srcOrd="0" destOrd="0" presId="urn:microsoft.com/office/officeart/2005/8/layout/cycle6"/>
    <dgm:cxn modelId="{84796B37-943F-4A54-8B25-935EC689B14C}" type="presOf" srcId="{AC127170-79BA-45EF-BC7A-F0A538A0E5D4}" destId="{6A907208-0BC1-4211-BC81-234F736C6F0C}" srcOrd="0" destOrd="0" presId="urn:microsoft.com/office/officeart/2005/8/layout/cycle6"/>
    <dgm:cxn modelId="{4F314FE6-B978-42ED-AABD-53ACE079E5E0}" type="presOf" srcId="{5A07087E-1680-45E6-9C84-DF43A02165D6}" destId="{F087E984-DFF6-4F66-9E71-985EEE39CA38}" srcOrd="0" destOrd="0" presId="urn:microsoft.com/office/officeart/2005/8/layout/cycle6"/>
    <dgm:cxn modelId="{4C201E99-B554-44E3-9048-3A6927300DA1}" type="presOf" srcId="{D53EE1D7-C8DD-4DB0-9047-65144688CF81}" destId="{C2C92D7F-F4ED-462A-95E6-C49AFAD807E8}" srcOrd="0" destOrd="0" presId="urn:microsoft.com/office/officeart/2005/8/layout/cycle6"/>
    <dgm:cxn modelId="{26403BC0-7F30-4CE4-95D7-4C5D13EAB274}" type="presOf" srcId="{CFC823E6-6711-49CA-8E9F-D09FC56899EA}" destId="{6CD142DF-4961-48B5-8EF1-4943C50A9A2B}" srcOrd="0" destOrd="0" presId="urn:microsoft.com/office/officeart/2005/8/layout/cycle6"/>
    <dgm:cxn modelId="{787B88FE-60DA-48F6-8FB6-73128A5F72B0}" type="presParOf" srcId="{C34A8F71-0320-4DF0-A548-C29E731BF9E5}" destId="{E5B2264E-8CC2-42A2-9597-EE8823F96392}" srcOrd="0" destOrd="0" presId="urn:microsoft.com/office/officeart/2005/8/layout/cycle6"/>
    <dgm:cxn modelId="{7388A637-93AA-4550-88EC-4BEEEE68FE56}" type="presParOf" srcId="{C34A8F71-0320-4DF0-A548-C29E731BF9E5}" destId="{AC8A47FC-1523-4D2C-97BD-7F9C69D02B82}" srcOrd="1" destOrd="0" presId="urn:microsoft.com/office/officeart/2005/8/layout/cycle6"/>
    <dgm:cxn modelId="{C32DA296-B025-4D57-BF58-900F53B78114}" type="presParOf" srcId="{C34A8F71-0320-4DF0-A548-C29E731BF9E5}" destId="{E54DB907-85BB-41AA-A80D-E1CAA5BA140B}" srcOrd="2" destOrd="0" presId="urn:microsoft.com/office/officeart/2005/8/layout/cycle6"/>
    <dgm:cxn modelId="{5E341FEC-5730-499C-9A0D-E74D9D09889D}" type="presParOf" srcId="{C34A8F71-0320-4DF0-A548-C29E731BF9E5}" destId="{33D8ABE8-6DBE-4E64-9DA8-96847B8B3D7D}" srcOrd="3" destOrd="0" presId="urn:microsoft.com/office/officeart/2005/8/layout/cycle6"/>
    <dgm:cxn modelId="{F675F387-3563-4A49-9214-7D61F89A8E5C}" type="presParOf" srcId="{C34A8F71-0320-4DF0-A548-C29E731BF9E5}" destId="{22696327-9465-4586-B1E9-02AF939FAB95}" srcOrd="4" destOrd="0" presId="urn:microsoft.com/office/officeart/2005/8/layout/cycle6"/>
    <dgm:cxn modelId="{7BAC21C0-7776-4C54-9592-D376E3E98C09}" type="presParOf" srcId="{C34A8F71-0320-4DF0-A548-C29E731BF9E5}" destId="{55FD22C4-AAAA-4084-A66F-6F2D88F188A9}" srcOrd="5" destOrd="0" presId="urn:microsoft.com/office/officeart/2005/8/layout/cycle6"/>
    <dgm:cxn modelId="{59EF012B-8D89-4505-8C4D-E7EE41FB5E46}" type="presParOf" srcId="{C34A8F71-0320-4DF0-A548-C29E731BF9E5}" destId="{5FE66147-CC71-4E9D-AA50-5ADB4C57E95F}" srcOrd="6" destOrd="0" presId="urn:microsoft.com/office/officeart/2005/8/layout/cycle6"/>
    <dgm:cxn modelId="{531A9529-045F-4473-A91D-06FA6994CD0C}" type="presParOf" srcId="{C34A8F71-0320-4DF0-A548-C29E731BF9E5}" destId="{F0ABA387-42CB-495C-BC66-482DD3C605DF}" srcOrd="7" destOrd="0" presId="urn:microsoft.com/office/officeart/2005/8/layout/cycle6"/>
    <dgm:cxn modelId="{9332BFBF-5C5F-43DA-953D-42FB5A6DC91D}" type="presParOf" srcId="{C34A8F71-0320-4DF0-A548-C29E731BF9E5}" destId="{93CF39CB-B61E-4083-9233-9637C1C5AB8B}" srcOrd="8" destOrd="0" presId="urn:microsoft.com/office/officeart/2005/8/layout/cycle6"/>
    <dgm:cxn modelId="{C92EB4F7-2DC4-4F39-8636-A8C606D4C772}" type="presParOf" srcId="{C34A8F71-0320-4DF0-A548-C29E731BF9E5}" destId="{E8DE184D-5E47-4565-BA33-01CD915857BB}" srcOrd="9" destOrd="0" presId="urn:microsoft.com/office/officeart/2005/8/layout/cycle6"/>
    <dgm:cxn modelId="{887E00BF-3DEB-450A-94CD-76867775C2E6}" type="presParOf" srcId="{C34A8F71-0320-4DF0-A548-C29E731BF9E5}" destId="{4BA8EFBD-32F2-42CD-927C-F7FF1DC84756}" srcOrd="10" destOrd="0" presId="urn:microsoft.com/office/officeart/2005/8/layout/cycle6"/>
    <dgm:cxn modelId="{B1F9A843-7917-4760-BC65-96AECC446100}" type="presParOf" srcId="{C34A8F71-0320-4DF0-A548-C29E731BF9E5}" destId="{5F8B8CF7-29BC-40B2-B4FB-87EF3EC1E520}" srcOrd="11" destOrd="0" presId="urn:microsoft.com/office/officeart/2005/8/layout/cycle6"/>
    <dgm:cxn modelId="{832EC2EE-0C63-47FB-A29C-9F7E5C5D4045}" type="presParOf" srcId="{C34A8F71-0320-4DF0-A548-C29E731BF9E5}" destId="{F4F803BC-0CCF-4FE7-9F18-FBC8F8EB1F8C}" srcOrd="12" destOrd="0" presId="urn:microsoft.com/office/officeart/2005/8/layout/cycle6"/>
    <dgm:cxn modelId="{40193788-4F74-4001-9CE7-0672F2A7A258}" type="presParOf" srcId="{C34A8F71-0320-4DF0-A548-C29E731BF9E5}" destId="{E912BD71-ADED-492A-B581-F35013C908DB}" srcOrd="13" destOrd="0" presId="urn:microsoft.com/office/officeart/2005/8/layout/cycle6"/>
    <dgm:cxn modelId="{E17B19DF-7A99-47EF-9730-5C14EF229B9E}" type="presParOf" srcId="{C34A8F71-0320-4DF0-A548-C29E731BF9E5}" destId="{6A907208-0BC1-4211-BC81-234F736C6F0C}" srcOrd="14" destOrd="0" presId="urn:microsoft.com/office/officeart/2005/8/layout/cycle6"/>
    <dgm:cxn modelId="{A968F682-01A5-43D1-852D-C0BAD7DDF142}" type="presParOf" srcId="{C34A8F71-0320-4DF0-A548-C29E731BF9E5}" destId="{25B7CEF1-9FBF-46C3-A68F-AC06427419AC}" srcOrd="15" destOrd="0" presId="urn:microsoft.com/office/officeart/2005/8/layout/cycle6"/>
    <dgm:cxn modelId="{7EABB85B-776B-4F7D-A848-EF1F44D25D82}" type="presParOf" srcId="{C34A8F71-0320-4DF0-A548-C29E731BF9E5}" destId="{3E1298A5-5783-40FA-84AE-4F05470D9AD9}" srcOrd="16" destOrd="0" presId="urn:microsoft.com/office/officeart/2005/8/layout/cycle6"/>
    <dgm:cxn modelId="{E21771A5-07F2-414A-B841-2B4B2030C31A}" type="presParOf" srcId="{C34A8F71-0320-4DF0-A548-C29E731BF9E5}" destId="{083239E4-71B1-4895-8178-CA696C19FCD0}" srcOrd="17" destOrd="0" presId="urn:microsoft.com/office/officeart/2005/8/layout/cycle6"/>
    <dgm:cxn modelId="{0AF48A2D-C98B-406F-B363-FDDD932E1663}" type="presParOf" srcId="{C34A8F71-0320-4DF0-A548-C29E731BF9E5}" destId="{ED8EB048-D139-4D76-8C22-D63DAEC4BCCE}" srcOrd="18" destOrd="0" presId="urn:microsoft.com/office/officeart/2005/8/layout/cycle6"/>
    <dgm:cxn modelId="{D10748A9-BB2E-4709-8105-4D5F10FDDA9C}" type="presParOf" srcId="{C34A8F71-0320-4DF0-A548-C29E731BF9E5}" destId="{FF7EC2F8-0228-4C8E-BCA0-ECC74378DC26}" srcOrd="19" destOrd="0" presId="urn:microsoft.com/office/officeart/2005/8/layout/cycle6"/>
    <dgm:cxn modelId="{3D5CFFC6-D622-4D3B-955F-0E3414649CC7}" type="presParOf" srcId="{C34A8F71-0320-4DF0-A548-C29E731BF9E5}" destId="{EB6FB332-8AE8-41E7-86B7-B04368346592}" srcOrd="20" destOrd="0" presId="urn:microsoft.com/office/officeart/2005/8/layout/cycle6"/>
    <dgm:cxn modelId="{57D893B4-C96C-4CB5-9DD4-13EDB965F59F}" type="presParOf" srcId="{C34A8F71-0320-4DF0-A548-C29E731BF9E5}" destId="{3B24B9B1-9246-45F9-8EF5-B68D677A5402}" srcOrd="21" destOrd="0" presId="urn:microsoft.com/office/officeart/2005/8/layout/cycle6"/>
    <dgm:cxn modelId="{F7E2115D-4673-456A-A3E8-B3930F396366}" type="presParOf" srcId="{C34A8F71-0320-4DF0-A548-C29E731BF9E5}" destId="{526B84EE-8740-4E4E-9C76-0345E4F7C94F}" srcOrd="22" destOrd="0" presId="urn:microsoft.com/office/officeart/2005/8/layout/cycle6"/>
    <dgm:cxn modelId="{26CBDCDE-C2B5-4DB0-9298-30A4F8934BC9}" type="presParOf" srcId="{C34A8F71-0320-4DF0-A548-C29E731BF9E5}" destId="{C2C92D7F-F4ED-462A-95E6-C49AFAD807E8}" srcOrd="23" destOrd="0" presId="urn:microsoft.com/office/officeart/2005/8/layout/cycle6"/>
    <dgm:cxn modelId="{E5D1DF0F-9970-4F2F-802A-36CBEB4B1574}" type="presParOf" srcId="{C34A8F71-0320-4DF0-A548-C29E731BF9E5}" destId="{4EC31ABF-1D84-41CA-B840-98E11E75FA91}" srcOrd="24" destOrd="0" presId="urn:microsoft.com/office/officeart/2005/8/layout/cycle6"/>
    <dgm:cxn modelId="{BD8BC957-213F-4F7A-8BDB-6390C22EEF77}" type="presParOf" srcId="{C34A8F71-0320-4DF0-A548-C29E731BF9E5}" destId="{D358EBBD-1B15-4132-B995-13013D802EF4}" srcOrd="25" destOrd="0" presId="urn:microsoft.com/office/officeart/2005/8/layout/cycle6"/>
    <dgm:cxn modelId="{9888FD62-BD95-4CD0-A14F-349743A9DD11}" type="presParOf" srcId="{C34A8F71-0320-4DF0-A548-C29E731BF9E5}" destId="{D4A6EEDB-2CDD-42F5-B96E-28FCD0CE8FDD}" srcOrd="26" destOrd="0" presId="urn:microsoft.com/office/officeart/2005/8/layout/cycle6"/>
    <dgm:cxn modelId="{443877A5-E493-4E01-9550-A4E7954691B9}" type="presParOf" srcId="{C34A8F71-0320-4DF0-A548-C29E731BF9E5}" destId="{F087E984-DFF6-4F66-9E71-985EEE39CA38}" srcOrd="27" destOrd="0" presId="urn:microsoft.com/office/officeart/2005/8/layout/cycle6"/>
    <dgm:cxn modelId="{C6ED1ACD-88EB-4CF2-A52F-19F4A7B85CF4}" type="presParOf" srcId="{C34A8F71-0320-4DF0-A548-C29E731BF9E5}" destId="{A8144D59-9985-455F-B586-99DD186CC917}" srcOrd="28" destOrd="0" presId="urn:microsoft.com/office/officeart/2005/8/layout/cycle6"/>
    <dgm:cxn modelId="{EC1FE46F-94D7-4C1A-B7E0-D738DD05A8E3}" type="presParOf" srcId="{C34A8F71-0320-4DF0-A548-C29E731BF9E5}" destId="{9436182E-E0E3-4933-AFFF-1D2B36372DB7}" srcOrd="29" destOrd="0" presId="urn:microsoft.com/office/officeart/2005/8/layout/cycle6"/>
    <dgm:cxn modelId="{53DE5703-0D89-4508-B7A2-818D7EB7FDE0}" type="presParOf" srcId="{C34A8F71-0320-4DF0-A548-C29E731BF9E5}" destId="{05B8A0AC-C5A4-4743-B382-547529B1CD3D}" srcOrd="30" destOrd="0" presId="urn:microsoft.com/office/officeart/2005/8/layout/cycle6"/>
    <dgm:cxn modelId="{FC1D51C1-2C99-49FD-AF87-0FD599FA3AA6}" type="presParOf" srcId="{C34A8F71-0320-4DF0-A548-C29E731BF9E5}" destId="{E1034EDC-9DF4-40A2-ADE2-77AC646CE77F}" srcOrd="31" destOrd="0" presId="urn:microsoft.com/office/officeart/2005/8/layout/cycle6"/>
    <dgm:cxn modelId="{AD960F85-9FC0-437C-8DA2-C2971E65C975}" type="presParOf" srcId="{C34A8F71-0320-4DF0-A548-C29E731BF9E5}" destId="{601B8FF6-E2C0-4EBB-ABAA-05B17B3C6AC8}" srcOrd="32" destOrd="0" presId="urn:microsoft.com/office/officeart/2005/8/layout/cycle6"/>
    <dgm:cxn modelId="{483A3E85-48D6-4BA5-BC3B-A06039A62480}" type="presParOf" srcId="{C34A8F71-0320-4DF0-A548-C29E731BF9E5}" destId="{62C4CA0E-3CB6-400D-8D26-FFAC30D24177}" srcOrd="33" destOrd="0" presId="urn:microsoft.com/office/officeart/2005/8/layout/cycle6"/>
    <dgm:cxn modelId="{1F1EF688-E06E-4256-AE8B-7EE47E496465}" type="presParOf" srcId="{C34A8F71-0320-4DF0-A548-C29E731BF9E5}" destId="{AB92F5FC-7235-405B-98E9-DF3719682E13}" srcOrd="34" destOrd="0" presId="urn:microsoft.com/office/officeart/2005/8/layout/cycle6"/>
    <dgm:cxn modelId="{2D875975-51E5-4A1C-A47A-8FB0443FFE9C}" type="presParOf" srcId="{C34A8F71-0320-4DF0-A548-C29E731BF9E5}" destId="{3F5932CB-5E33-43C2-8689-651B1DDC98A0}" srcOrd="35" destOrd="0" presId="urn:microsoft.com/office/officeart/2005/8/layout/cycle6"/>
    <dgm:cxn modelId="{C2DC9153-A366-46ED-B467-AC584AFC5E91}" type="presParOf" srcId="{C34A8F71-0320-4DF0-A548-C29E731BF9E5}" destId="{7064AF4E-03D7-460F-AB00-EC198A611EC5}" srcOrd="36" destOrd="0" presId="urn:microsoft.com/office/officeart/2005/8/layout/cycle6"/>
    <dgm:cxn modelId="{535AF7A3-AF1E-4E34-9332-254F0FD34EF7}" type="presParOf" srcId="{C34A8F71-0320-4DF0-A548-C29E731BF9E5}" destId="{CEA6D9C1-60D1-4641-A454-3D79380A5BE9}" srcOrd="37" destOrd="0" presId="urn:microsoft.com/office/officeart/2005/8/layout/cycle6"/>
    <dgm:cxn modelId="{189F25F4-51E4-41A1-B073-616E9E8BDEC8}" type="presParOf" srcId="{C34A8F71-0320-4DF0-A548-C29E731BF9E5}" destId="{1823F7E4-FC20-44E2-952B-979FB2FE16FD}" srcOrd="38" destOrd="0" presId="urn:microsoft.com/office/officeart/2005/8/layout/cycle6"/>
    <dgm:cxn modelId="{AE8432EE-53CD-417A-A5F0-880267077714}" type="presParOf" srcId="{C34A8F71-0320-4DF0-A548-C29E731BF9E5}" destId="{E4081408-F6F4-455D-B6A3-42932D4A551B}" srcOrd="39" destOrd="0" presId="urn:microsoft.com/office/officeart/2005/8/layout/cycle6"/>
    <dgm:cxn modelId="{D83529C0-48B8-4C34-A5E2-E457D887D53B}" type="presParOf" srcId="{C34A8F71-0320-4DF0-A548-C29E731BF9E5}" destId="{3DB41893-B2DE-4CC3-9708-A9D658709342}" srcOrd="40" destOrd="0" presId="urn:microsoft.com/office/officeart/2005/8/layout/cycle6"/>
    <dgm:cxn modelId="{4B25B51D-5F59-4D0F-AB0D-511B1CED4BE3}" type="presParOf" srcId="{C34A8F71-0320-4DF0-A548-C29E731BF9E5}" destId="{38086133-A0D4-4DC3-BBBD-B3E36D62FD99}" srcOrd="41" destOrd="0" presId="urn:microsoft.com/office/officeart/2005/8/layout/cycle6"/>
    <dgm:cxn modelId="{FA4FCF2C-D23C-47C8-A974-024A144714DA}" type="presParOf" srcId="{C34A8F71-0320-4DF0-A548-C29E731BF9E5}" destId="{31742F18-2178-4B9C-94AA-EDEDCC9B97F7}" srcOrd="42" destOrd="0" presId="urn:microsoft.com/office/officeart/2005/8/layout/cycle6"/>
    <dgm:cxn modelId="{DEA5C16E-E8E8-47CE-AE8D-7518C5682E43}" type="presParOf" srcId="{C34A8F71-0320-4DF0-A548-C29E731BF9E5}" destId="{3E1B439F-17C4-4C90-80AB-A308AD55F5DD}" srcOrd="43" destOrd="0" presId="urn:microsoft.com/office/officeart/2005/8/layout/cycle6"/>
    <dgm:cxn modelId="{F8462233-BE24-4D13-AB91-76F97E423578}" type="presParOf" srcId="{C34A8F71-0320-4DF0-A548-C29E731BF9E5}" destId="{2C9C6AAF-7D94-4934-95C5-17F61B39A7C6}" srcOrd="44" destOrd="0" presId="urn:microsoft.com/office/officeart/2005/8/layout/cycle6"/>
    <dgm:cxn modelId="{56E2ECBD-F884-436C-8864-7911480908F4}" type="presParOf" srcId="{C34A8F71-0320-4DF0-A548-C29E731BF9E5}" destId="{C9125C16-281D-4258-B961-E3D5A53ADCA5}" srcOrd="45" destOrd="0" presId="urn:microsoft.com/office/officeart/2005/8/layout/cycle6"/>
    <dgm:cxn modelId="{5248563C-3F2D-49DE-AD3E-88A20690F17B}" type="presParOf" srcId="{C34A8F71-0320-4DF0-A548-C29E731BF9E5}" destId="{D662B1A5-769D-4D45-A28A-EA0545636B3D}" srcOrd="46" destOrd="0" presId="urn:microsoft.com/office/officeart/2005/8/layout/cycle6"/>
    <dgm:cxn modelId="{2FD92F4D-F4DA-4FB9-9A12-5BAE8D8E0A52}" type="presParOf" srcId="{C34A8F71-0320-4DF0-A548-C29E731BF9E5}" destId="{EADA2110-B625-4D43-8018-48B06136AC30}" srcOrd="47" destOrd="0" presId="urn:microsoft.com/office/officeart/2005/8/layout/cycle6"/>
    <dgm:cxn modelId="{92537D52-1C45-4599-AD2A-FE0D6602CDCA}" type="presParOf" srcId="{C34A8F71-0320-4DF0-A548-C29E731BF9E5}" destId="{04AF264B-1700-48FD-99B4-445B6A87AE3B}" srcOrd="48" destOrd="0" presId="urn:microsoft.com/office/officeart/2005/8/layout/cycle6"/>
    <dgm:cxn modelId="{FB30C142-7304-4A1F-B256-47A07112BD91}" type="presParOf" srcId="{C34A8F71-0320-4DF0-A548-C29E731BF9E5}" destId="{DB7874B7-0FDD-4595-B46D-AA73A7F095AD}" srcOrd="49" destOrd="0" presId="urn:microsoft.com/office/officeart/2005/8/layout/cycle6"/>
    <dgm:cxn modelId="{C464D9F1-BA65-4DDD-8FD5-AC2E9C82BA18}" type="presParOf" srcId="{C34A8F71-0320-4DF0-A548-C29E731BF9E5}" destId="{469CC660-04F1-430C-86A1-E6C17D6A90F6}" srcOrd="50" destOrd="0" presId="urn:microsoft.com/office/officeart/2005/8/layout/cycle6"/>
    <dgm:cxn modelId="{DB9DA2C3-0AC3-44D8-BE3E-F92E9F4E1F3D}" type="presParOf" srcId="{C34A8F71-0320-4DF0-A548-C29E731BF9E5}" destId="{33121EF3-F3AA-4C07-AF25-5DFC11AD2386}" srcOrd="51" destOrd="0" presId="urn:microsoft.com/office/officeart/2005/8/layout/cycle6"/>
    <dgm:cxn modelId="{7C01C0F4-4ED4-4C83-B655-A682F8897AED}" type="presParOf" srcId="{C34A8F71-0320-4DF0-A548-C29E731BF9E5}" destId="{F20D75E5-6A51-4C62-ADCB-A080CBB24F17}" srcOrd="52" destOrd="0" presId="urn:microsoft.com/office/officeart/2005/8/layout/cycle6"/>
    <dgm:cxn modelId="{2F95A203-E240-41E0-B80E-1A16ED49520C}" type="presParOf" srcId="{C34A8F71-0320-4DF0-A548-C29E731BF9E5}" destId="{3CD0FE35-C365-45F4-8D0A-45C6786659D9}" srcOrd="53" destOrd="0" presId="urn:microsoft.com/office/officeart/2005/8/layout/cycle6"/>
    <dgm:cxn modelId="{CA631743-53C5-47C0-92CF-70D7EEE20866}" type="presParOf" srcId="{C34A8F71-0320-4DF0-A548-C29E731BF9E5}" destId="{3850901E-BAF8-4ACA-BAB7-9B46C3F90688}" srcOrd="54" destOrd="0" presId="urn:microsoft.com/office/officeart/2005/8/layout/cycle6"/>
    <dgm:cxn modelId="{64C68E1E-2E58-4EEF-A750-99FBA2DE1EF3}" type="presParOf" srcId="{C34A8F71-0320-4DF0-A548-C29E731BF9E5}" destId="{0D034CBE-E698-43B3-94A0-67854C7515A5}" srcOrd="55" destOrd="0" presId="urn:microsoft.com/office/officeart/2005/8/layout/cycle6"/>
    <dgm:cxn modelId="{E49B44D1-05B0-4851-A209-27AA5ED0F2F5}" type="presParOf" srcId="{C34A8F71-0320-4DF0-A548-C29E731BF9E5}" destId="{932DC89A-5D7B-4BF2-98B7-638B472BF0D1}" srcOrd="56" destOrd="0" presId="urn:microsoft.com/office/officeart/2005/8/layout/cycle6"/>
    <dgm:cxn modelId="{E5773DA2-3576-47EE-8A28-4BA3E0B329DD}" type="presParOf" srcId="{C34A8F71-0320-4DF0-A548-C29E731BF9E5}" destId="{916B505D-9A71-4035-BCC4-F1A09B6B22C7}" srcOrd="57" destOrd="0" presId="urn:microsoft.com/office/officeart/2005/8/layout/cycle6"/>
    <dgm:cxn modelId="{849C99B5-1ADE-49EF-80A6-912EA7B63497}" type="presParOf" srcId="{C34A8F71-0320-4DF0-A548-C29E731BF9E5}" destId="{17AFAF05-25E1-4509-AB15-A3CDF74AFC22}" srcOrd="58" destOrd="0" presId="urn:microsoft.com/office/officeart/2005/8/layout/cycle6"/>
    <dgm:cxn modelId="{7939A7B5-6D62-476B-9EAB-9652218927DB}" type="presParOf" srcId="{C34A8F71-0320-4DF0-A548-C29E731BF9E5}" destId="{6CD142DF-4961-48B5-8EF1-4943C50A9A2B}" srcOrd="59" destOrd="0" presId="urn:microsoft.com/office/officeart/2005/8/layout/cycle6"/>
    <dgm:cxn modelId="{3512E700-0B75-4760-A579-F93C2A882792}" type="presParOf" srcId="{C34A8F71-0320-4DF0-A548-C29E731BF9E5}" destId="{A9F1D258-2C8D-49CE-B8D4-352D17D03123}" srcOrd="60" destOrd="0" presId="urn:microsoft.com/office/officeart/2005/8/layout/cycle6"/>
    <dgm:cxn modelId="{191D3E47-9F6E-4E56-90E0-123927889AFF}" type="presParOf" srcId="{C34A8F71-0320-4DF0-A548-C29E731BF9E5}" destId="{ACE09551-FDF9-4552-8571-4D31FFF84881}" srcOrd="61" destOrd="0" presId="urn:microsoft.com/office/officeart/2005/8/layout/cycle6"/>
    <dgm:cxn modelId="{42231B5B-C568-4761-B4CA-86987AF63211}" type="presParOf" srcId="{C34A8F71-0320-4DF0-A548-C29E731BF9E5}" destId="{5974A3DD-7EF5-4C48-9A29-0414514003AC}" srcOrd="62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0DCD6C-971C-41A1-B6CC-52ED0E3125F7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DD655A05-1D66-4B63-B84E-681067AC1711}">
      <dgm:prSet phldrT="[Text]"/>
      <dgm:spPr/>
      <dgm:t>
        <a:bodyPr/>
        <a:lstStyle/>
        <a:p>
          <a:r>
            <a:rPr lang="el-GR" dirty="0" smtClean="0"/>
            <a:t>ναύ</a:t>
          </a:r>
          <a:endParaRPr lang="el-GR" dirty="0"/>
        </a:p>
      </dgm:t>
    </dgm:pt>
    <dgm:pt modelId="{39C2C644-967F-4FAE-AB04-4592D5CF1806}" type="parTrans" cxnId="{E3CB5351-203B-460C-AB42-E7FD9D33A5A2}">
      <dgm:prSet/>
      <dgm:spPr/>
      <dgm:t>
        <a:bodyPr/>
        <a:lstStyle/>
        <a:p>
          <a:endParaRPr lang="el-GR"/>
        </a:p>
      </dgm:t>
    </dgm:pt>
    <dgm:pt modelId="{C884F7A5-DA3D-46D6-803D-542FE7C7D7B2}" type="sibTrans" cxnId="{E3CB5351-203B-460C-AB42-E7FD9D33A5A2}">
      <dgm:prSet/>
      <dgm:spPr/>
      <dgm:t>
        <a:bodyPr/>
        <a:lstStyle/>
        <a:p>
          <a:endParaRPr lang="el-GR"/>
        </a:p>
      </dgm:t>
    </dgm:pt>
    <dgm:pt modelId="{3B205C03-9E12-460C-9EE2-83FB915539C2}">
      <dgm:prSet phldrT="[Text]"/>
      <dgm:spPr/>
      <dgm:t>
        <a:bodyPr/>
        <a:lstStyle/>
        <a:p>
          <a:r>
            <a:rPr lang="el-GR" dirty="0" smtClean="0"/>
            <a:t>της</a:t>
          </a:r>
          <a:endParaRPr lang="el-GR" dirty="0"/>
        </a:p>
      </dgm:t>
    </dgm:pt>
    <dgm:pt modelId="{45FB9898-825E-4472-ADFD-3DBEAF273E6D}" type="parTrans" cxnId="{AA9D3817-D772-488C-AD1F-0220A9D43FE9}">
      <dgm:prSet/>
      <dgm:spPr/>
      <dgm:t>
        <a:bodyPr/>
        <a:lstStyle/>
        <a:p>
          <a:endParaRPr lang="el-GR"/>
        </a:p>
      </dgm:t>
    </dgm:pt>
    <dgm:pt modelId="{57FB8270-2C06-47D3-A23D-65D660B5196B}" type="sibTrans" cxnId="{AA9D3817-D772-488C-AD1F-0220A9D43FE9}">
      <dgm:prSet/>
      <dgm:spPr/>
      <dgm:t>
        <a:bodyPr/>
        <a:lstStyle/>
        <a:p>
          <a:endParaRPr lang="el-GR"/>
        </a:p>
      </dgm:t>
    </dgm:pt>
    <dgm:pt modelId="{39FDAB31-18E7-438A-AB06-7B3FC9A4AB39}" type="pres">
      <dgm:prSet presAssocID="{0D0DCD6C-971C-41A1-B6CC-52ED0E3125F7}" presName="Name0" presStyleCnt="0">
        <dgm:presLayoutVars>
          <dgm:dir/>
          <dgm:animLvl val="lvl"/>
          <dgm:resizeHandles val="exact"/>
        </dgm:presLayoutVars>
      </dgm:prSet>
      <dgm:spPr/>
    </dgm:pt>
    <dgm:pt modelId="{42693033-B159-471C-964D-E5D06A981002}" type="pres">
      <dgm:prSet presAssocID="{DD655A05-1D66-4B63-B84E-681067AC1711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4252F70-6089-485E-AD98-EDD905DA7E23}" type="pres">
      <dgm:prSet presAssocID="{C884F7A5-DA3D-46D6-803D-542FE7C7D7B2}" presName="parTxOnlySpace" presStyleCnt="0"/>
      <dgm:spPr/>
    </dgm:pt>
    <dgm:pt modelId="{9E0791BF-6E2D-428B-830A-52D629BEFC5E}" type="pres">
      <dgm:prSet presAssocID="{3B205C03-9E12-460C-9EE2-83FB915539C2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CEF15DA-D768-4471-B25B-0B8BD031B929}" type="presOf" srcId="{0D0DCD6C-971C-41A1-B6CC-52ED0E3125F7}" destId="{39FDAB31-18E7-438A-AB06-7B3FC9A4AB39}" srcOrd="0" destOrd="0" presId="urn:microsoft.com/office/officeart/2005/8/layout/chevron1"/>
    <dgm:cxn modelId="{E3CB5351-203B-460C-AB42-E7FD9D33A5A2}" srcId="{0D0DCD6C-971C-41A1-B6CC-52ED0E3125F7}" destId="{DD655A05-1D66-4B63-B84E-681067AC1711}" srcOrd="0" destOrd="0" parTransId="{39C2C644-967F-4FAE-AB04-4592D5CF1806}" sibTransId="{C884F7A5-DA3D-46D6-803D-542FE7C7D7B2}"/>
    <dgm:cxn modelId="{AA9D3817-D772-488C-AD1F-0220A9D43FE9}" srcId="{0D0DCD6C-971C-41A1-B6CC-52ED0E3125F7}" destId="{3B205C03-9E12-460C-9EE2-83FB915539C2}" srcOrd="1" destOrd="0" parTransId="{45FB9898-825E-4472-ADFD-3DBEAF273E6D}" sibTransId="{57FB8270-2C06-47D3-A23D-65D660B5196B}"/>
    <dgm:cxn modelId="{2FFE75E3-AE66-4001-8C02-4765A4C64E82}" type="presOf" srcId="{DD655A05-1D66-4B63-B84E-681067AC1711}" destId="{42693033-B159-471C-964D-E5D06A981002}" srcOrd="0" destOrd="0" presId="urn:microsoft.com/office/officeart/2005/8/layout/chevron1"/>
    <dgm:cxn modelId="{5A5AEB7C-23EE-4365-874D-478B78865C63}" type="presOf" srcId="{3B205C03-9E12-460C-9EE2-83FB915539C2}" destId="{9E0791BF-6E2D-428B-830A-52D629BEFC5E}" srcOrd="0" destOrd="0" presId="urn:microsoft.com/office/officeart/2005/8/layout/chevron1"/>
    <dgm:cxn modelId="{D45EA348-F0B2-41CD-808D-39E01AD6322F}" type="presParOf" srcId="{39FDAB31-18E7-438A-AB06-7B3FC9A4AB39}" destId="{42693033-B159-471C-964D-E5D06A981002}" srcOrd="0" destOrd="0" presId="urn:microsoft.com/office/officeart/2005/8/layout/chevron1"/>
    <dgm:cxn modelId="{B2F29222-6694-4B16-8C4A-E52C269C9F52}" type="presParOf" srcId="{39FDAB31-18E7-438A-AB06-7B3FC9A4AB39}" destId="{44252F70-6089-485E-AD98-EDD905DA7E23}" srcOrd="1" destOrd="0" presId="urn:microsoft.com/office/officeart/2005/8/layout/chevron1"/>
    <dgm:cxn modelId="{2923E8DC-C128-40A3-988B-4E478BEF927D}" type="presParOf" srcId="{39FDAB31-18E7-438A-AB06-7B3FC9A4AB39}" destId="{9E0791BF-6E2D-428B-830A-52D629BEFC5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978779-3B36-4D5C-86FB-DA07D6AEF274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611825A4-ED5E-496B-A4AA-C41A76C87C06}">
      <dgm:prSet phldrT="[Text]"/>
      <dgm:spPr/>
      <dgm:t>
        <a:bodyPr/>
        <a:lstStyle/>
        <a:p>
          <a:r>
            <a:rPr lang="el-GR" dirty="0" smtClean="0"/>
            <a:t>δει</a:t>
          </a:r>
          <a:endParaRPr lang="el-GR" dirty="0"/>
        </a:p>
      </dgm:t>
    </dgm:pt>
    <dgm:pt modelId="{579F86A4-26DD-4AEE-A9E2-B5D063E6BD24}" type="parTrans" cxnId="{64A4C57F-8E4A-4391-B0D5-F8CC25333587}">
      <dgm:prSet/>
      <dgm:spPr/>
      <dgm:t>
        <a:bodyPr/>
        <a:lstStyle/>
        <a:p>
          <a:endParaRPr lang="el-GR"/>
        </a:p>
      </dgm:t>
    </dgm:pt>
    <dgm:pt modelId="{8CB2C3F7-BF9F-4221-9B96-7B90445E80F3}" type="sibTrans" cxnId="{64A4C57F-8E4A-4391-B0D5-F8CC25333587}">
      <dgm:prSet/>
      <dgm:spPr/>
      <dgm:t>
        <a:bodyPr/>
        <a:lstStyle/>
        <a:p>
          <a:endParaRPr lang="el-GR"/>
        </a:p>
      </dgm:t>
    </dgm:pt>
    <dgm:pt modelId="{62A6A23A-6C01-4952-AF08-A597AB4D5F8D}">
      <dgm:prSet phldrT="[Text]"/>
      <dgm:spPr/>
      <dgm:t>
        <a:bodyPr/>
        <a:lstStyle/>
        <a:p>
          <a:r>
            <a:rPr lang="el-GR" dirty="0" smtClean="0"/>
            <a:t>νό</a:t>
          </a:r>
          <a:endParaRPr lang="el-GR" dirty="0"/>
        </a:p>
      </dgm:t>
    </dgm:pt>
    <dgm:pt modelId="{825DFB1D-767D-4550-B7BA-861BBC0752CF}" type="parTrans" cxnId="{19605D17-E3DB-4F51-97D9-077089A72127}">
      <dgm:prSet/>
      <dgm:spPr/>
      <dgm:t>
        <a:bodyPr/>
        <a:lstStyle/>
        <a:p>
          <a:endParaRPr lang="el-GR"/>
        </a:p>
      </dgm:t>
    </dgm:pt>
    <dgm:pt modelId="{15EC8E12-30C1-40A1-A851-CEC87B211E7C}" type="sibTrans" cxnId="{19605D17-E3DB-4F51-97D9-077089A72127}">
      <dgm:prSet/>
      <dgm:spPr/>
      <dgm:t>
        <a:bodyPr/>
        <a:lstStyle/>
        <a:p>
          <a:endParaRPr lang="el-GR"/>
        </a:p>
      </dgm:t>
    </dgm:pt>
    <dgm:pt modelId="{DC81903B-9AAF-4589-9C45-94F71675334A}">
      <dgm:prSet phldrT="[Text]"/>
      <dgm:spPr/>
      <dgm:t>
        <a:bodyPr/>
        <a:lstStyle/>
        <a:p>
          <a:r>
            <a:rPr lang="el-GR" dirty="0" smtClean="0"/>
            <a:t>σαυ</a:t>
          </a:r>
          <a:endParaRPr lang="el-GR" dirty="0"/>
        </a:p>
      </dgm:t>
    </dgm:pt>
    <dgm:pt modelId="{9B605C04-A283-43AD-8BC1-7316568D0566}" type="parTrans" cxnId="{BB1069DF-0380-4CE2-BC04-B332902F9D15}">
      <dgm:prSet/>
      <dgm:spPr/>
      <dgm:t>
        <a:bodyPr/>
        <a:lstStyle/>
        <a:p>
          <a:endParaRPr lang="el-GR"/>
        </a:p>
      </dgm:t>
    </dgm:pt>
    <dgm:pt modelId="{9707992B-7C84-47B4-9403-1E279ADF6649}" type="sibTrans" cxnId="{BB1069DF-0380-4CE2-BC04-B332902F9D15}">
      <dgm:prSet/>
      <dgm:spPr/>
      <dgm:t>
        <a:bodyPr/>
        <a:lstStyle/>
        <a:p>
          <a:endParaRPr lang="el-GR"/>
        </a:p>
      </dgm:t>
    </dgm:pt>
    <dgm:pt modelId="{89D10435-B28E-4295-8BE8-9A18C44E7DA1}">
      <dgm:prSet phldrT="[Text]"/>
      <dgm:spPr/>
      <dgm:t>
        <a:bodyPr/>
        <a:lstStyle/>
        <a:p>
          <a:r>
            <a:rPr lang="el-GR" dirty="0" smtClean="0"/>
            <a:t>ρος</a:t>
          </a:r>
          <a:endParaRPr lang="el-GR" dirty="0"/>
        </a:p>
      </dgm:t>
    </dgm:pt>
    <dgm:pt modelId="{A92ABB01-07BC-4A3A-89AD-6D46ED7B0BF3}" type="parTrans" cxnId="{A9720989-A5C9-442F-97CD-C21AC782119A}">
      <dgm:prSet/>
      <dgm:spPr/>
      <dgm:t>
        <a:bodyPr/>
        <a:lstStyle/>
        <a:p>
          <a:endParaRPr lang="el-GR"/>
        </a:p>
      </dgm:t>
    </dgm:pt>
    <dgm:pt modelId="{99BBC0AF-C11D-483C-B362-35E74C016850}" type="sibTrans" cxnId="{A9720989-A5C9-442F-97CD-C21AC782119A}">
      <dgm:prSet/>
      <dgm:spPr/>
      <dgm:t>
        <a:bodyPr/>
        <a:lstStyle/>
        <a:p>
          <a:endParaRPr lang="el-GR"/>
        </a:p>
      </dgm:t>
    </dgm:pt>
    <dgm:pt modelId="{50D7E225-9851-4331-B738-24BE58011522}" type="pres">
      <dgm:prSet presAssocID="{2F978779-3B36-4D5C-86FB-DA07D6AEF274}" presName="Name0" presStyleCnt="0">
        <dgm:presLayoutVars>
          <dgm:dir/>
          <dgm:animLvl val="lvl"/>
          <dgm:resizeHandles val="exact"/>
        </dgm:presLayoutVars>
      </dgm:prSet>
      <dgm:spPr/>
    </dgm:pt>
    <dgm:pt modelId="{2F207E81-EE5C-4A26-A312-8C155608A75E}" type="pres">
      <dgm:prSet presAssocID="{611825A4-ED5E-496B-A4AA-C41A76C87C0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5DFE4D6-52E8-44C7-83D9-FF9F82BE90A2}" type="pres">
      <dgm:prSet presAssocID="{8CB2C3F7-BF9F-4221-9B96-7B90445E80F3}" presName="parTxOnlySpace" presStyleCnt="0"/>
      <dgm:spPr/>
    </dgm:pt>
    <dgm:pt modelId="{FCCAFBC9-E97F-40BF-9EE4-6FEB6F5970BA}" type="pres">
      <dgm:prSet presAssocID="{62A6A23A-6C01-4952-AF08-A597AB4D5F8D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13CF10D-9C36-47AB-9F7B-82B6255AF4F7}" type="pres">
      <dgm:prSet presAssocID="{15EC8E12-30C1-40A1-A851-CEC87B211E7C}" presName="parTxOnlySpace" presStyleCnt="0"/>
      <dgm:spPr/>
    </dgm:pt>
    <dgm:pt modelId="{98F55405-3B26-4060-80C7-8ECC2B0AA4C4}" type="pres">
      <dgm:prSet presAssocID="{DC81903B-9AAF-4589-9C45-94F71675334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F521E46-3ABE-475A-B77A-6BCEC257733C}" type="pres">
      <dgm:prSet presAssocID="{9707992B-7C84-47B4-9403-1E279ADF6649}" presName="parTxOnlySpace" presStyleCnt="0"/>
      <dgm:spPr/>
    </dgm:pt>
    <dgm:pt modelId="{2459B818-D81A-4047-9B43-53A0B1422FAE}" type="pres">
      <dgm:prSet presAssocID="{89D10435-B28E-4295-8BE8-9A18C44E7DA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9720989-A5C9-442F-97CD-C21AC782119A}" srcId="{2F978779-3B36-4D5C-86FB-DA07D6AEF274}" destId="{89D10435-B28E-4295-8BE8-9A18C44E7DA1}" srcOrd="3" destOrd="0" parTransId="{A92ABB01-07BC-4A3A-89AD-6D46ED7B0BF3}" sibTransId="{99BBC0AF-C11D-483C-B362-35E74C016850}"/>
    <dgm:cxn modelId="{92DF7408-54BF-49F4-AE8E-43B99E40F8CB}" type="presOf" srcId="{89D10435-B28E-4295-8BE8-9A18C44E7DA1}" destId="{2459B818-D81A-4047-9B43-53A0B1422FAE}" srcOrd="0" destOrd="0" presId="urn:microsoft.com/office/officeart/2005/8/layout/chevron1"/>
    <dgm:cxn modelId="{C0BF374C-7FDE-4212-B359-49608C11F2C0}" type="presOf" srcId="{DC81903B-9AAF-4589-9C45-94F71675334A}" destId="{98F55405-3B26-4060-80C7-8ECC2B0AA4C4}" srcOrd="0" destOrd="0" presId="urn:microsoft.com/office/officeart/2005/8/layout/chevron1"/>
    <dgm:cxn modelId="{25F197E8-BA06-4B5D-BC5B-E47E01366D59}" type="presOf" srcId="{611825A4-ED5E-496B-A4AA-C41A76C87C06}" destId="{2F207E81-EE5C-4A26-A312-8C155608A75E}" srcOrd="0" destOrd="0" presId="urn:microsoft.com/office/officeart/2005/8/layout/chevron1"/>
    <dgm:cxn modelId="{BB1069DF-0380-4CE2-BC04-B332902F9D15}" srcId="{2F978779-3B36-4D5C-86FB-DA07D6AEF274}" destId="{DC81903B-9AAF-4589-9C45-94F71675334A}" srcOrd="2" destOrd="0" parTransId="{9B605C04-A283-43AD-8BC1-7316568D0566}" sibTransId="{9707992B-7C84-47B4-9403-1E279ADF6649}"/>
    <dgm:cxn modelId="{BE9222DC-B28C-43A7-8016-180BD8AE8C92}" type="presOf" srcId="{2F978779-3B36-4D5C-86FB-DA07D6AEF274}" destId="{50D7E225-9851-4331-B738-24BE58011522}" srcOrd="0" destOrd="0" presId="urn:microsoft.com/office/officeart/2005/8/layout/chevron1"/>
    <dgm:cxn modelId="{19605D17-E3DB-4F51-97D9-077089A72127}" srcId="{2F978779-3B36-4D5C-86FB-DA07D6AEF274}" destId="{62A6A23A-6C01-4952-AF08-A597AB4D5F8D}" srcOrd="1" destOrd="0" parTransId="{825DFB1D-767D-4550-B7BA-861BBC0752CF}" sibTransId="{15EC8E12-30C1-40A1-A851-CEC87B211E7C}"/>
    <dgm:cxn modelId="{64A4C57F-8E4A-4391-B0D5-F8CC25333587}" srcId="{2F978779-3B36-4D5C-86FB-DA07D6AEF274}" destId="{611825A4-ED5E-496B-A4AA-C41A76C87C06}" srcOrd="0" destOrd="0" parTransId="{579F86A4-26DD-4AEE-A9E2-B5D063E6BD24}" sibTransId="{8CB2C3F7-BF9F-4221-9B96-7B90445E80F3}"/>
    <dgm:cxn modelId="{B1904CC5-7E76-4FC0-ABF1-B8019BEB5E4C}" type="presOf" srcId="{62A6A23A-6C01-4952-AF08-A597AB4D5F8D}" destId="{FCCAFBC9-E97F-40BF-9EE4-6FEB6F5970BA}" srcOrd="0" destOrd="0" presId="urn:microsoft.com/office/officeart/2005/8/layout/chevron1"/>
    <dgm:cxn modelId="{D5428763-8A2C-4104-8069-41A2A3E08ECA}" type="presParOf" srcId="{50D7E225-9851-4331-B738-24BE58011522}" destId="{2F207E81-EE5C-4A26-A312-8C155608A75E}" srcOrd="0" destOrd="0" presId="urn:microsoft.com/office/officeart/2005/8/layout/chevron1"/>
    <dgm:cxn modelId="{9A725A14-D8BA-401A-8B00-C445DC5F5A58}" type="presParOf" srcId="{50D7E225-9851-4331-B738-24BE58011522}" destId="{F5DFE4D6-52E8-44C7-83D9-FF9F82BE90A2}" srcOrd="1" destOrd="0" presId="urn:microsoft.com/office/officeart/2005/8/layout/chevron1"/>
    <dgm:cxn modelId="{52D49E45-906D-440D-A535-FCA366D4A291}" type="presParOf" srcId="{50D7E225-9851-4331-B738-24BE58011522}" destId="{FCCAFBC9-E97F-40BF-9EE4-6FEB6F5970BA}" srcOrd="2" destOrd="0" presId="urn:microsoft.com/office/officeart/2005/8/layout/chevron1"/>
    <dgm:cxn modelId="{4381770F-1941-449F-B5F6-01A7B8E67C6F}" type="presParOf" srcId="{50D7E225-9851-4331-B738-24BE58011522}" destId="{413CF10D-9C36-47AB-9F7B-82B6255AF4F7}" srcOrd="3" destOrd="0" presId="urn:microsoft.com/office/officeart/2005/8/layout/chevron1"/>
    <dgm:cxn modelId="{927A9873-1FFA-4175-B38A-3AEA28BF78EF}" type="presParOf" srcId="{50D7E225-9851-4331-B738-24BE58011522}" destId="{98F55405-3B26-4060-80C7-8ECC2B0AA4C4}" srcOrd="4" destOrd="0" presId="urn:microsoft.com/office/officeart/2005/8/layout/chevron1"/>
    <dgm:cxn modelId="{1141A49B-C4E4-421C-9DBA-9366DB2EEAD2}" type="presParOf" srcId="{50D7E225-9851-4331-B738-24BE58011522}" destId="{DF521E46-3ABE-475A-B77A-6BCEC257733C}" srcOrd="5" destOrd="0" presId="urn:microsoft.com/office/officeart/2005/8/layout/chevron1"/>
    <dgm:cxn modelId="{D936C7ED-A40B-4CF8-BD43-ECE9C4555A4D}" type="presParOf" srcId="{50D7E225-9851-4331-B738-24BE58011522}" destId="{2459B818-D81A-4047-9B43-53A0B1422FA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9ED24-ED09-44AA-A6C9-08060F7DD1C7}">
      <dsp:nvSpPr>
        <dsp:cNvPr id="0" name=""/>
        <dsp:cNvSpPr/>
      </dsp:nvSpPr>
      <dsp:spPr>
        <a:xfrm>
          <a:off x="1863124" y="400242"/>
          <a:ext cx="2674551" cy="2674551"/>
        </a:xfrm>
        <a:prstGeom prst="blockArc">
          <a:avLst>
            <a:gd name="adj1" fmla="val 5400000"/>
            <a:gd name="adj2" fmla="val 16200000"/>
            <a:gd name="adj3" fmla="val 4641"/>
          </a:avLst>
        </a:prstGeom>
        <a:gradFill rotWithShape="0">
          <a:gsLst>
            <a:gs pos="0">
              <a:schemeClr val="accent4">
                <a:hueOff val="-8271860"/>
                <a:satOff val="46445"/>
                <a:lumOff val="-2156"/>
                <a:alphaOff val="0"/>
                <a:lumMod val="95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C0CC73-8A35-4559-99AC-F381A1C266C2}">
      <dsp:nvSpPr>
        <dsp:cNvPr id="0" name=""/>
        <dsp:cNvSpPr/>
      </dsp:nvSpPr>
      <dsp:spPr>
        <a:xfrm>
          <a:off x="1863124" y="400242"/>
          <a:ext cx="2674551" cy="2674551"/>
        </a:xfrm>
        <a:prstGeom prst="blockArc">
          <a:avLst>
            <a:gd name="adj1" fmla="val 16200000"/>
            <a:gd name="adj2" fmla="val 5400000"/>
            <a:gd name="adj3" fmla="val 464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632CCB-CAAC-4B2F-ADA9-E909930172A0}">
      <dsp:nvSpPr>
        <dsp:cNvPr id="0" name=""/>
        <dsp:cNvSpPr/>
      </dsp:nvSpPr>
      <dsp:spPr>
        <a:xfrm>
          <a:off x="2584698" y="1121816"/>
          <a:ext cx="1231403" cy="123140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100" kern="1200" dirty="0" smtClean="0"/>
            <a:t>αυ</a:t>
          </a:r>
          <a:endParaRPr lang="el-GR" sz="5100" kern="1200" dirty="0"/>
        </a:p>
      </dsp:txBody>
      <dsp:txXfrm>
        <a:off x="2765033" y="1302151"/>
        <a:ext cx="870733" cy="870733"/>
      </dsp:txXfrm>
    </dsp:sp>
    <dsp:sp modelId="{305FEA88-D1CE-4D1D-B3CE-0EF7248C6B1B}">
      <dsp:nvSpPr>
        <dsp:cNvPr id="0" name=""/>
        <dsp:cNvSpPr/>
      </dsp:nvSpPr>
      <dsp:spPr>
        <a:xfrm>
          <a:off x="2769408" y="282"/>
          <a:ext cx="861982" cy="86198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/>
            <a:t>αφ</a:t>
          </a:r>
          <a:endParaRPr lang="el-GR" sz="3200" kern="1200" dirty="0"/>
        </a:p>
      </dsp:txBody>
      <dsp:txXfrm>
        <a:off x="2895642" y="126516"/>
        <a:ext cx="609514" cy="609514"/>
      </dsp:txXfrm>
    </dsp:sp>
    <dsp:sp modelId="{9D346420-5BD0-4410-81E0-DC77F88A6C79}">
      <dsp:nvSpPr>
        <dsp:cNvPr id="0" name=""/>
        <dsp:cNvSpPr/>
      </dsp:nvSpPr>
      <dsp:spPr>
        <a:xfrm>
          <a:off x="2769408" y="2612771"/>
          <a:ext cx="861982" cy="861982"/>
        </a:xfrm>
        <a:prstGeom prst="ellipse">
          <a:avLst/>
        </a:prstGeom>
        <a:gradFill rotWithShape="0">
          <a:gsLst>
            <a:gs pos="0">
              <a:schemeClr val="accent4">
                <a:hueOff val="-8271860"/>
                <a:satOff val="46445"/>
                <a:lumOff val="-2156"/>
                <a:alphaOff val="0"/>
                <a:lumMod val="95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/>
            <a:t>αβ</a:t>
          </a:r>
          <a:endParaRPr lang="el-GR" sz="3200" kern="1200" dirty="0"/>
        </a:p>
      </dsp:txBody>
      <dsp:txXfrm>
        <a:off x="2895642" y="2739005"/>
        <a:ext cx="609514" cy="609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2264E-8CC2-42A2-9597-EE8823F96392}">
      <dsp:nvSpPr>
        <dsp:cNvPr id="0" name=""/>
        <dsp:cNvSpPr/>
      </dsp:nvSpPr>
      <dsp:spPr>
        <a:xfrm>
          <a:off x="4219253" y="3021"/>
          <a:ext cx="490484" cy="3188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βαυ</a:t>
          </a:r>
          <a:endParaRPr lang="el-GR" sz="1200" b="1" kern="1200" dirty="0"/>
        </a:p>
      </dsp:txBody>
      <dsp:txXfrm>
        <a:off x="4234816" y="18584"/>
        <a:ext cx="459358" cy="287688"/>
      </dsp:txXfrm>
    </dsp:sp>
    <dsp:sp modelId="{E54DB907-85BB-41AA-A80D-E1CAA5BA140B}">
      <dsp:nvSpPr>
        <dsp:cNvPr id="0" name=""/>
        <dsp:cNvSpPr/>
      </dsp:nvSpPr>
      <dsp:spPr>
        <a:xfrm>
          <a:off x="1622722" y="162428"/>
          <a:ext cx="5683546" cy="5683546"/>
        </a:xfrm>
        <a:custGeom>
          <a:avLst/>
          <a:gdLst/>
          <a:ahLst/>
          <a:cxnLst/>
          <a:rect l="0" t="0" r="0" b="0"/>
          <a:pathLst>
            <a:path>
              <a:moveTo>
                <a:pt x="3090512" y="10906"/>
              </a:moveTo>
              <a:arcTo wR="2841773" hR="2841773" stAng="16501289" swAng="41637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8ABE8-6DBE-4E64-9DA8-96847B8B3D7D}">
      <dsp:nvSpPr>
        <dsp:cNvPr id="0" name=""/>
        <dsp:cNvSpPr/>
      </dsp:nvSpPr>
      <dsp:spPr>
        <a:xfrm>
          <a:off x="5056881" y="129273"/>
          <a:ext cx="490484" cy="31881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γαυ</a:t>
          </a:r>
          <a:endParaRPr lang="el-GR" sz="1200" b="1" kern="1200" dirty="0"/>
        </a:p>
      </dsp:txBody>
      <dsp:txXfrm>
        <a:off x="5072444" y="144836"/>
        <a:ext cx="459358" cy="287688"/>
      </dsp:txXfrm>
    </dsp:sp>
    <dsp:sp modelId="{55FD22C4-AAAA-4084-A66F-6F2D88F188A9}">
      <dsp:nvSpPr>
        <dsp:cNvPr id="0" name=""/>
        <dsp:cNvSpPr/>
      </dsp:nvSpPr>
      <dsp:spPr>
        <a:xfrm>
          <a:off x="1622722" y="162428"/>
          <a:ext cx="5683546" cy="5683546"/>
        </a:xfrm>
        <a:custGeom>
          <a:avLst/>
          <a:gdLst/>
          <a:ahLst/>
          <a:cxnLst/>
          <a:rect l="0" t="0" r="0" b="0"/>
          <a:pathLst>
            <a:path>
              <a:moveTo>
                <a:pt x="3927434" y="215556"/>
              </a:moveTo>
              <a:arcTo wR="2841773" hR="2841773" stAng="17547593" swAng="35821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66147-CC71-4E9D-AA50-5ADB4C57E95F}">
      <dsp:nvSpPr>
        <dsp:cNvPr id="0" name=""/>
        <dsp:cNvSpPr/>
      </dsp:nvSpPr>
      <dsp:spPr>
        <a:xfrm>
          <a:off x="5820081" y="496811"/>
          <a:ext cx="490484" cy="31881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δαυ</a:t>
          </a:r>
          <a:endParaRPr lang="el-GR" sz="1200" b="1" kern="1200" dirty="0"/>
        </a:p>
      </dsp:txBody>
      <dsp:txXfrm>
        <a:off x="5835644" y="512374"/>
        <a:ext cx="459358" cy="287688"/>
      </dsp:txXfrm>
    </dsp:sp>
    <dsp:sp modelId="{93CF39CB-B61E-4083-9233-9637C1C5AB8B}">
      <dsp:nvSpPr>
        <dsp:cNvPr id="0" name=""/>
        <dsp:cNvSpPr/>
      </dsp:nvSpPr>
      <dsp:spPr>
        <a:xfrm>
          <a:off x="1622722" y="162428"/>
          <a:ext cx="5683546" cy="5683546"/>
        </a:xfrm>
        <a:custGeom>
          <a:avLst/>
          <a:gdLst/>
          <a:ahLst/>
          <a:cxnLst/>
          <a:rect l="0" t="0" r="0" b="0"/>
          <a:pathLst>
            <a:path>
              <a:moveTo>
                <a:pt x="4657336" y="655587"/>
              </a:moveTo>
              <a:arcTo wR="2841773" hR="2841773" stAng="18582518" swAng="444282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E184D-5E47-4565-BA33-01CD915857BB}">
      <dsp:nvSpPr>
        <dsp:cNvPr id="0" name=""/>
        <dsp:cNvSpPr/>
      </dsp:nvSpPr>
      <dsp:spPr>
        <a:xfrm>
          <a:off x="6441041" y="1072978"/>
          <a:ext cx="490484" cy="31881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ζαυ</a:t>
          </a:r>
          <a:endParaRPr lang="el-GR" sz="1200" b="1" kern="1200" dirty="0"/>
        </a:p>
      </dsp:txBody>
      <dsp:txXfrm>
        <a:off x="6456604" y="1088541"/>
        <a:ext cx="459358" cy="287688"/>
      </dsp:txXfrm>
    </dsp:sp>
    <dsp:sp modelId="{5F8B8CF7-29BC-40B2-B4FB-87EF3EC1E520}">
      <dsp:nvSpPr>
        <dsp:cNvPr id="0" name=""/>
        <dsp:cNvSpPr/>
      </dsp:nvSpPr>
      <dsp:spPr>
        <a:xfrm>
          <a:off x="1622722" y="162428"/>
          <a:ext cx="5683546" cy="5683546"/>
        </a:xfrm>
        <a:custGeom>
          <a:avLst/>
          <a:gdLst/>
          <a:ahLst/>
          <a:cxnLst/>
          <a:rect l="0" t="0" r="0" b="0"/>
          <a:pathLst>
            <a:path>
              <a:moveTo>
                <a:pt x="5184525" y="1233300"/>
              </a:moveTo>
              <a:arcTo wR="2841773" hR="2841773" stAng="19531651" swAng="56705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803BC-0CCF-4FE7-9F18-FBC8F8EB1F8C}">
      <dsp:nvSpPr>
        <dsp:cNvPr id="0" name=""/>
        <dsp:cNvSpPr/>
      </dsp:nvSpPr>
      <dsp:spPr>
        <a:xfrm>
          <a:off x="6864586" y="1806578"/>
          <a:ext cx="490484" cy="31881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θαυ</a:t>
          </a:r>
          <a:endParaRPr lang="el-GR" sz="1200" b="1" kern="1200" dirty="0"/>
        </a:p>
      </dsp:txBody>
      <dsp:txXfrm>
        <a:off x="6880149" y="1822141"/>
        <a:ext cx="459358" cy="287688"/>
      </dsp:txXfrm>
    </dsp:sp>
    <dsp:sp modelId="{6A907208-0BC1-4211-BC81-234F736C6F0C}">
      <dsp:nvSpPr>
        <dsp:cNvPr id="0" name=""/>
        <dsp:cNvSpPr/>
      </dsp:nvSpPr>
      <dsp:spPr>
        <a:xfrm>
          <a:off x="1622722" y="162428"/>
          <a:ext cx="5683546" cy="5683546"/>
        </a:xfrm>
        <a:custGeom>
          <a:avLst/>
          <a:gdLst/>
          <a:ahLst/>
          <a:cxnLst/>
          <a:rect l="0" t="0" r="0" b="0"/>
          <a:pathLst>
            <a:path>
              <a:moveTo>
                <a:pt x="5545851" y="1967909"/>
              </a:moveTo>
              <a:arcTo wR="2841773" hR="2841773" stAng="20525459" swAng="61721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7CEF1-9FBF-46C3-A68F-AC06427419AC}">
      <dsp:nvSpPr>
        <dsp:cNvPr id="0" name=""/>
        <dsp:cNvSpPr/>
      </dsp:nvSpPr>
      <dsp:spPr>
        <a:xfrm>
          <a:off x="7053081" y="2632428"/>
          <a:ext cx="490484" cy="3188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καυ</a:t>
          </a:r>
          <a:endParaRPr lang="el-GR" sz="1200" b="1" kern="1200" dirty="0"/>
        </a:p>
      </dsp:txBody>
      <dsp:txXfrm>
        <a:off x="7068644" y="2647991"/>
        <a:ext cx="459358" cy="287688"/>
      </dsp:txXfrm>
    </dsp:sp>
    <dsp:sp modelId="{083239E4-71B1-4895-8178-CA696C19FCD0}">
      <dsp:nvSpPr>
        <dsp:cNvPr id="0" name=""/>
        <dsp:cNvSpPr/>
      </dsp:nvSpPr>
      <dsp:spPr>
        <a:xfrm>
          <a:off x="1622722" y="162428"/>
          <a:ext cx="5683546" cy="5683546"/>
        </a:xfrm>
        <a:custGeom>
          <a:avLst/>
          <a:gdLst/>
          <a:ahLst/>
          <a:cxnLst/>
          <a:rect l="0" t="0" r="0" b="0"/>
          <a:pathLst>
            <a:path>
              <a:moveTo>
                <a:pt x="5683146" y="2794087"/>
              </a:moveTo>
              <a:arcTo wR="2841773" hR="2841773" stAng="21542311" swAng="62611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EB048-D139-4D76-8C22-D63DAEC4BCCE}">
      <dsp:nvSpPr>
        <dsp:cNvPr id="0" name=""/>
        <dsp:cNvSpPr/>
      </dsp:nvSpPr>
      <dsp:spPr>
        <a:xfrm>
          <a:off x="6989778" y="3477148"/>
          <a:ext cx="490484" cy="31881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λαυ</a:t>
          </a:r>
          <a:endParaRPr lang="el-GR" sz="1200" b="1" kern="1200" dirty="0"/>
        </a:p>
      </dsp:txBody>
      <dsp:txXfrm>
        <a:off x="7005341" y="3492711"/>
        <a:ext cx="459358" cy="287688"/>
      </dsp:txXfrm>
    </dsp:sp>
    <dsp:sp modelId="{EB6FB332-8AE8-41E7-86B7-B04368346592}">
      <dsp:nvSpPr>
        <dsp:cNvPr id="0" name=""/>
        <dsp:cNvSpPr/>
      </dsp:nvSpPr>
      <dsp:spPr>
        <a:xfrm>
          <a:off x="1622722" y="162428"/>
          <a:ext cx="5683546" cy="5683546"/>
        </a:xfrm>
        <a:custGeom>
          <a:avLst/>
          <a:gdLst/>
          <a:ahLst/>
          <a:cxnLst/>
          <a:rect l="0" t="0" r="0" b="0"/>
          <a:pathLst>
            <a:path>
              <a:moveTo>
                <a:pt x="5569611" y="3638374"/>
              </a:moveTo>
              <a:arcTo wR="2841773" hR="2841773" stAng="976752" swAng="59835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4B9B1-9246-45F9-8EF5-B68D677A5402}">
      <dsp:nvSpPr>
        <dsp:cNvPr id="0" name=""/>
        <dsp:cNvSpPr/>
      </dsp:nvSpPr>
      <dsp:spPr>
        <a:xfrm>
          <a:off x="6680301" y="4265681"/>
          <a:ext cx="490484" cy="31881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μαυ</a:t>
          </a:r>
          <a:endParaRPr lang="el-GR" sz="1200" b="1" kern="1200" dirty="0"/>
        </a:p>
      </dsp:txBody>
      <dsp:txXfrm>
        <a:off x="6695864" y="4281244"/>
        <a:ext cx="459358" cy="287688"/>
      </dsp:txXfrm>
    </dsp:sp>
    <dsp:sp modelId="{C2C92D7F-F4ED-462A-95E6-C49AFAD807E8}">
      <dsp:nvSpPr>
        <dsp:cNvPr id="0" name=""/>
        <dsp:cNvSpPr/>
      </dsp:nvSpPr>
      <dsp:spPr>
        <a:xfrm>
          <a:off x="1622722" y="162428"/>
          <a:ext cx="5683546" cy="5683546"/>
        </a:xfrm>
        <a:custGeom>
          <a:avLst/>
          <a:gdLst/>
          <a:ahLst/>
          <a:cxnLst/>
          <a:rect l="0" t="0" r="0" b="0"/>
          <a:pathLst>
            <a:path>
              <a:moveTo>
                <a:pt x="5201192" y="4425697"/>
              </a:moveTo>
              <a:arcTo wR="2841773" hR="2841773" stAng="2032454" swAng="51864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31ABF-1D84-41CA-B840-98E11E75FA91}">
      <dsp:nvSpPr>
        <dsp:cNvPr id="0" name=""/>
        <dsp:cNvSpPr/>
      </dsp:nvSpPr>
      <dsp:spPr>
        <a:xfrm>
          <a:off x="6152150" y="4927962"/>
          <a:ext cx="490484" cy="31881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ναυ</a:t>
          </a:r>
          <a:endParaRPr lang="el-GR" sz="1200" b="1" kern="1200" dirty="0"/>
        </a:p>
      </dsp:txBody>
      <dsp:txXfrm>
        <a:off x="6167713" y="4943525"/>
        <a:ext cx="459358" cy="287688"/>
      </dsp:txXfrm>
    </dsp:sp>
    <dsp:sp modelId="{D4A6EEDB-2CDD-42F5-B96E-28FCD0CE8FDD}">
      <dsp:nvSpPr>
        <dsp:cNvPr id="0" name=""/>
        <dsp:cNvSpPr/>
      </dsp:nvSpPr>
      <dsp:spPr>
        <a:xfrm>
          <a:off x="1622722" y="162428"/>
          <a:ext cx="5683546" cy="5683546"/>
        </a:xfrm>
        <a:custGeom>
          <a:avLst/>
          <a:gdLst/>
          <a:ahLst/>
          <a:cxnLst/>
          <a:rect l="0" t="0" r="0" b="0"/>
          <a:pathLst>
            <a:path>
              <a:moveTo>
                <a:pt x="4584642" y="5086340"/>
              </a:moveTo>
              <a:arcTo wR="2841773" hR="2841773" stAng="3130275" swAng="38512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7E984-DFF6-4F66-9E71-985EEE39CA38}">
      <dsp:nvSpPr>
        <dsp:cNvPr id="0" name=""/>
        <dsp:cNvSpPr/>
      </dsp:nvSpPr>
      <dsp:spPr>
        <a:xfrm>
          <a:off x="5452253" y="5405144"/>
          <a:ext cx="490484" cy="31881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ξαυ</a:t>
          </a:r>
          <a:endParaRPr lang="el-GR" sz="1200" b="1" kern="1200" dirty="0"/>
        </a:p>
      </dsp:txBody>
      <dsp:txXfrm>
        <a:off x="5467816" y="5420707"/>
        <a:ext cx="459358" cy="287688"/>
      </dsp:txXfrm>
    </dsp:sp>
    <dsp:sp modelId="{9436182E-E0E3-4933-AFFF-1D2B36372DB7}">
      <dsp:nvSpPr>
        <dsp:cNvPr id="0" name=""/>
        <dsp:cNvSpPr/>
      </dsp:nvSpPr>
      <dsp:spPr>
        <a:xfrm>
          <a:off x="1622722" y="162428"/>
          <a:ext cx="5683546" cy="5683546"/>
        </a:xfrm>
        <a:custGeom>
          <a:avLst/>
          <a:gdLst/>
          <a:ahLst/>
          <a:cxnLst/>
          <a:rect l="0" t="0" r="0" b="0"/>
          <a:pathLst>
            <a:path>
              <a:moveTo>
                <a:pt x="3826402" y="5507515"/>
              </a:moveTo>
              <a:arcTo wR="2841773" hR="2841773" stAng="4183655" swAng="39560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8A0AC-C5A4-4743-B382-547529B1CD3D}">
      <dsp:nvSpPr>
        <dsp:cNvPr id="0" name=""/>
        <dsp:cNvSpPr/>
      </dsp:nvSpPr>
      <dsp:spPr>
        <a:xfrm>
          <a:off x="4642798" y="5654827"/>
          <a:ext cx="490484" cy="3188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παυ</a:t>
          </a:r>
          <a:endParaRPr lang="el-GR" sz="1200" b="1" kern="1200" dirty="0"/>
        </a:p>
      </dsp:txBody>
      <dsp:txXfrm>
        <a:off x="4658361" y="5670390"/>
        <a:ext cx="459358" cy="287688"/>
      </dsp:txXfrm>
    </dsp:sp>
    <dsp:sp modelId="{601B8FF6-E2C0-4EBB-ABAA-05B17B3C6AC8}">
      <dsp:nvSpPr>
        <dsp:cNvPr id="0" name=""/>
        <dsp:cNvSpPr/>
      </dsp:nvSpPr>
      <dsp:spPr>
        <a:xfrm>
          <a:off x="1622722" y="162428"/>
          <a:ext cx="5683546" cy="5683546"/>
        </a:xfrm>
        <a:custGeom>
          <a:avLst/>
          <a:gdLst/>
          <a:ahLst/>
          <a:cxnLst/>
          <a:rect l="0" t="0" r="0" b="0"/>
          <a:pathLst>
            <a:path>
              <a:moveTo>
                <a:pt x="3016516" y="5678169"/>
              </a:moveTo>
              <a:arcTo wR="2841773" hR="2841773" stAng="5188477" swAng="42304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C4CA0E-3CB6-400D-8D26-FFAC30D24177}">
      <dsp:nvSpPr>
        <dsp:cNvPr id="0" name=""/>
        <dsp:cNvSpPr/>
      </dsp:nvSpPr>
      <dsp:spPr>
        <a:xfrm>
          <a:off x="3795709" y="5654827"/>
          <a:ext cx="490484" cy="31881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ραυ</a:t>
          </a:r>
          <a:endParaRPr lang="el-GR" sz="1200" b="1" kern="1200" dirty="0"/>
        </a:p>
      </dsp:txBody>
      <dsp:txXfrm>
        <a:off x="3811272" y="5670390"/>
        <a:ext cx="459358" cy="287688"/>
      </dsp:txXfrm>
    </dsp:sp>
    <dsp:sp modelId="{3F5932CB-5E33-43C2-8689-651B1DDC98A0}">
      <dsp:nvSpPr>
        <dsp:cNvPr id="0" name=""/>
        <dsp:cNvSpPr/>
      </dsp:nvSpPr>
      <dsp:spPr>
        <a:xfrm>
          <a:off x="1622722" y="162428"/>
          <a:ext cx="5683546" cy="5683546"/>
        </a:xfrm>
        <a:custGeom>
          <a:avLst/>
          <a:gdLst/>
          <a:ahLst/>
          <a:cxnLst/>
          <a:rect l="0" t="0" r="0" b="0"/>
          <a:pathLst>
            <a:path>
              <a:moveTo>
                <a:pt x="2169746" y="5602942"/>
              </a:moveTo>
              <a:arcTo wR="2841773" hR="2841773" stAng="6220739" swAng="39560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4AF4E-03D7-460F-AB00-EC198A611EC5}">
      <dsp:nvSpPr>
        <dsp:cNvPr id="0" name=""/>
        <dsp:cNvSpPr/>
      </dsp:nvSpPr>
      <dsp:spPr>
        <a:xfrm>
          <a:off x="2986254" y="5405144"/>
          <a:ext cx="490484" cy="31881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σαυ</a:t>
          </a:r>
          <a:endParaRPr lang="el-GR" sz="1200" b="1" kern="1200" dirty="0"/>
        </a:p>
      </dsp:txBody>
      <dsp:txXfrm>
        <a:off x="3001817" y="5420707"/>
        <a:ext cx="459358" cy="287688"/>
      </dsp:txXfrm>
    </dsp:sp>
    <dsp:sp modelId="{1823F7E4-FC20-44E2-952B-979FB2FE16FD}">
      <dsp:nvSpPr>
        <dsp:cNvPr id="0" name=""/>
        <dsp:cNvSpPr/>
      </dsp:nvSpPr>
      <dsp:spPr>
        <a:xfrm>
          <a:off x="1622722" y="162428"/>
          <a:ext cx="5683546" cy="5683546"/>
        </a:xfrm>
        <a:custGeom>
          <a:avLst/>
          <a:gdLst/>
          <a:ahLst/>
          <a:cxnLst/>
          <a:rect l="0" t="0" r="0" b="0"/>
          <a:pathLst>
            <a:path>
              <a:moveTo>
                <a:pt x="1360760" y="5267113"/>
              </a:moveTo>
              <a:arcTo wR="2841773" hR="2841773" stAng="7284598" swAng="38512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81408-F6F4-455D-B6A3-42932D4A551B}">
      <dsp:nvSpPr>
        <dsp:cNvPr id="0" name=""/>
        <dsp:cNvSpPr/>
      </dsp:nvSpPr>
      <dsp:spPr>
        <a:xfrm>
          <a:off x="2286357" y="4927962"/>
          <a:ext cx="490484" cy="31881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ταυ</a:t>
          </a:r>
          <a:endParaRPr lang="el-GR" sz="1200" b="1" kern="1200" dirty="0"/>
        </a:p>
      </dsp:txBody>
      <dsp:txXfrm>
        <a:off x="2301920" y="4943525"/>
        <a:ext cx="459358" cy="287688"/>
      </dsp:txXfrm>
    </dsp:sp>
    <dsp:sp modelId="{38086133-A0D4-4DC3-BBBD-B3E36D62FD99}">
      <dsp:nvSpPr>
        <dsp:cNvPr id="0" name=""/>
        <dsp:cNvSpPr/>
      </dsp:nvSpPr>
      <dsp:spPr>
        <a:xfrm>
          <a:off x="1622722" y="162428"/>
          <a:ext cx="5683546" cy="5683546"/>
        </a:xfrm>
        <a:custGeom>
          <a:avLst/>
          <a:gdLst/>
          <a:ahLst/>
          <a:cxnLst/>
          <a:rect l="0" t="0" r="0" b="0"/>
          <a:pathLst>
            <a:path>
              <a:moveTo>
                <a:pt x="747209" y="4762314"/>
              </a:moveTo>
              <a:arcTo wR="2841773" hR="2841773" stAng="8248906" swAng="51864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42F18-2178-4B9C-94AA-EDEDCC9B97F7}">
      <dsp:nvSpPr>
        <dsp:cNvPr id="0" name=""/>
        <dsp:cNvSpPr/>
      </dsp:nvSpPr>
      <dsp:spPr>
        <a:xfrm>
          <a:off x="1758206" y="4265681"/>
          <a:ext cx="490484" cy="31881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φαυ</a:t>
          </a:r>
          <a:endParaRPr lang="el-GR" sz="1200" b="1" kern="1200" dirty="0"/>
        </a:p>
      </dsp:txBody>
      <dsp:txXfrm>
        <a:off x="1773769" y="4281244"/>
        <a:ext cx="459358" cy="287688"/>
      </dsp:txXfrm>
    </dsp:sp>
    <dsp:sp modelId="{2C9C6AAF-7D94-4934-95C5-17F61B39A7C6}">
      <dsp:nvSpPr>
        <dsp:cNvPr id="0" name=""/>
        <dsp:cNvSpPr/>
      </dsp:nvSpPr>
      <dsp:spPr>
        <a:xfrm>
          <a:off x="1622722" y="162428"/>
          <a:ext cx="5683546" cy="5683546"/>
        </a:xfrm>
        <a:custGeom>
          <a:avLst/>
          <a:gdLst/>
          <a:ahLst/>
          <a:cxnLst/>
          <a:rect l="0" t="0" r="0" b="0"/>
          <a:pathLst>
            <a:path>
              <a:moveTo>
                <a:pt x="293102" y="4098734"/>
              </a:moveTo>
              <a:arcTo wR="2841773" hR="2841773" stAng="9224897" swAng="598351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25C16-281D-4258-B961-E3D5A53ADCA5}">
      <dsp:nvSpPr>
        <dsp:cNvPr id="0" name=""/>
        <dsp:cNvSpPr/>
      </dsp:nvSpPr>
      <dsp:spPr>
        <a:xfrm>
          <a:off x="1448729" y="3477148"/>
          <a:ext cx="490484" cy="3188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0" kern="1200" dirty="0" smtClean="0"/>
            <a:t>χαυ</a:t>
          </a:r>
          <a:endParaRPr lang="el-GR" sz="1200" b="0" kern="1200" dirty="0"/>
        </a:p>
      </dsp:txBody>
      <dsp:txXfrm>
        <a:off x="1464292" y="3492711"/>
        <a:ext cx="459358" cy="287688"/>
      </dsp:txXfrm>
    </dsp:sp>
    <dsp:sp modelId="{EADA2110-B625-4D43-8018-48B06136AC30}">
      <dsp:nvSpPr>
        <dsp:cNvPr id="0" name=""/>
        <dsp:cNvSpPr/>
      </dsp:nvSpPr>
      <dsp:spPr>
        <a:xfrm>
          <a:off x="1622722" y="162428"/>
          <a:ext cx="5683546" cy="5683546"/>
        </a:xfrm>
        <a:custGeom>
          <a:avLst/>
          <a:gdLst/>
          <a:ahLst/>
          <a:cxnLst/>
          <a:rect l="0" t="0" r="0" b="0"/>
          <a:pathLst>
            <a:path>
              <a:moveTo>
                <a:pt x="38758" y="3309519"/>
              </a:moveTo>
              <a:arcTo wR="2841773" hR="2841773" stAng="10231572" swAng="62611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F264B-1700-48FD-99B4-445B6A87AE3B}">
      <dsp:nvSpPr>
        <dsp:cNvPr id="0" name=""/>
        <dsp:cNvSpPr/>
      </dsp:nvSpPr>
      <dsp:spPr>
        <a:xfrm>
          <a:off x="1385426" y="2632428"/>
          <a:ext cx="490484" cy="31881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0" kern="1200" dirty="0" smtClean="0"/>
            <a:t>ψαυ</a:t>
          </a:r>
          <a:endParaRPr lang="el-GR" sz="1200" b="0" kern="1200" dirty="0"/>
        </a:p>
      </dsp:txBody>
      <dsp:txXfrm>
        <a:off x="1400989" y="2647991"/>
        <a:ext cx="459358" cy="287688"/>
      </dsp:txXfrm>
    </dsp:sp>
    <dsp:sp modelId="{469CC660-04F1-430C-86A1-E6C17D6A90F6}">
      <dsp:nvSpPr>
        <dsp:cNvPr id="0" name=""/>
        <dsp:cNvSpPr/>
      </dsp:nvSpPr>
      <dsp:spPr>
        <a:xfrm>
          <a:off x="1622722" y="162428"/>
          <a:ext cx="5683546" cy="5683546"/>
        </a:xfrm>
        <a:custGeom>
          <a:avLst/>
          <a:gdLst/>
          <a:ahLst/>
          <a:cxnLst/>
          <a:rect l="0" t="0" r="0" b="0"/>
          <a:pathLst>
            <a:path>
              <a:moveTo>
                <a:pt x="25108" y="2464846"/>
              </a:moveTo>
              <a:arcTo wR="2841773" hR="2841773" stAng="11257323" swAng="61721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21EF3-F3AA-4C07-AF25-5DFC11AD2386}">
      <dsp:nvSpPr>
        <dsp:cNvPr id="0" name=""/>
        <dsp:cNvSpPr/>
      </dsp:nvSpPr>
      <dsp:spPr>
        <a:xfrm>
          <a:off x="1573921" y="1806578"/>
          <a:ext cx="490484" cy="31881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τσαυ</a:t>
          </a:r>
          <a:endParaRPr lang="el-GR" sz="1200" b="1" kern="1200" dirty="0"/>
        </a:p>
      </dsp:txBody>
      <dsp:txXfrm>
        <a:off x="1589484" y="1822141"/>
        <a:ext cx="459358" cy="287688"/>
      </dsp:txXfrm>
    </dsp:sp>
    <dsp:sp modelId="{3CD0FE35-C365-45F4-8D0A-45C6786659D9}">
      <dsp:nvSpPr>
        <dsp:cNvPr id="0" name=""/>
        <dsp:cNvSpPr/>
      </dsp:nvSpPr>
      <dsp:spPr>
        <a:xfrm>
          <a:off x="1636117" y="133173"/>
          <a:ext cx="5683546" cy="5683546"/>
        </a:xfrm>
        <a:custGeom>
          <a:avLst/>
          <a:gdLst/>
          <a:ahLst/>
          <a:cxnLst/>
          <a:rect l="0" t="0" r="0" b="0"/>
          <a:pathLst>
            <a:path>
              <a:moveTo>
                <a:pt x="253180" y="1669226"/>
              </a:moveTo>
              <a:arcTo wR="2841773" hR="2841773" stAng="12262137" swAng="54416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0901E-BAF8-4ACA-BAB7-9B46C3F90688}">
      <dsp:nvSpPr>
        <dsp:cNvPr id="0" name=""/>
        <dsp:cNvSpPr/>
      </dsp:nvSpPr>
      <dsp:spPr>
        <a:xfrm>
          <a:off x="1980267" y="1086376"/>
          <a:ext cx="490484" cy="31881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τζαυ</a:t>
          </a:r>
          <a:endParaRPr lang="el-GR" sz="1200" b="1" kern="1200" dirty="0"/>
        </a:p>
      </dsp:txBody>
      <dsp:txXfrm>
        <a:off x="1995830" y="1101939"/>
        <a:ext cx="459358" cy="287688"/>
      </dsp:txXfrm>
    </dsp:sp>
    <dsp:sp modelId="{932DC89A-5D7B-4BF2-98B7-638B472BF0D1}">
      <dsp:nvSpPr>
        <dsp:cNvPr id="0" name=""/>
        <dsp:cNvSpPr/>
      </dsp:nvSpPr>
      <dsp:spPr>
        <a:xfrm>
          <a:off x="1594027" y="185882"/>
          <a:ext cx="5683546" cy="5683546"/>
        </a:xfrm>
        <a:custGeom>
          <a:avLst/>
          <a:gdLst/>
          <a:ahLst/>
          <a:cxnLst/>
          <a:rect l="0" t="0" r="0" b="0"/>
          <a:pathLst>
            <a:path>
              <a:moveTo>
                <a:pt x="769134" y="897591"/>
              </a:moveTo>
              <a:arcTo wR="2841773" hR="2841773" stAng="13390099" swAng="47193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B505D-9A71-4035-BCC4-F1A09B6B22C7}">
      <dsp:nvSpPr>
        <dsp:cNvPr id="0" name=""/>
        <dsp:cNvSpPr/>
      </dsp:nvSpPr>
      <dsp:spPr>
        <a:xfrm>
          <a:off x="2618425" y="496811"/>
          <a:ext cx="490484" cy="31881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γκαυ</a:t>
          </a:r>
          <a:endParaRPr lang="el-GR" sz="1200" b="1" kern="1200" dirty="0"/>
        </a:p>
      </dsp:txBody>
      <dsp:txXfrm>
        <a:off x="2633988" y="512374"/>
        <a:ext cx="459358" cy="287688"/>
      </dsp:txXfrm>
    </dsp:sp>
    <dsp:sp modelId="{6CD142DF-4961-48B5-8EF1-4943C50A9A2B}">
      <dsp:nvSpPr>
        <dsp:cNvPr id="0" name=""/>
        <dsp:cNvSpPr/>
      </dsp:nvSpPr>
      <dsp:spPr>
        <a:xfrm>
          <a:off x="1622722" y="162428"/>
          <a:ext cx="5683546" cy="5683546"/>
        </a:xfrm>
        <a:custGeom>
          <a:avLst/>
          <a:gdLst/>
          <a:ahLst/>
          <a:cxnLst/>
          <a:rect l="0" t="0" r="0" b="0"/>
          <a:pathLst>
            <a:path>
              <a:moveTo>
                <a:pt x="1488842" y="342722"/>
              </a:moveTo>
              <a:arcTo wR="2841773" hR="2841773" stAng="14494192" swAng="358215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1D258-2C8D-49CE-B8D4-352D17D03123}">
      <dsp:nvSpPr>
        <dsp:cNvPr id="0" name=""/>
        <dsp:cNvSpPr/>
      </dsp:nvSpPr>
      <dsp:spPr>
        <a:xfrm>
          <a:off x="3381626" y="129273"/>
          <a:ext cx="490484" cy="3188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b="1" kern="1200" dirty="0" smtClean="0"/>
            <a:t>σταυ</a:t>
          </a:r>
          <a:endParaRPr lang="el-GR" sz="1100" b="1" kern="1200" dirty="0"/>
        </a:p>
      </dsp:txBody>
      <dsp:txXfrm>
        <a:off x="3397189" y="144836"/>
        <a:ext cx="459358" cy="287688"/>
      </dsp:txXfrm>
    </dsp:sp>
    <dsp:sp modelId="{5974A3DD-7EF5-4C48-9A29-0414514003AC}">
      <dsp:nvSpPr>
        <dsp:cNvPr id="0" name=""/>
        <dsp:cNvSpPr/>
      </dsp:nvSpPr>
      <dsp:spPr>
        <a:xfrm>
          <a:off x="1622722" y="162428"/>
          <a:ext cx="5683546" cy="5683546"/>
        </a:xfrm>
        <a:custGeom>
          <a:avLst/>
          <a:gdLst/>
          <a:ahLst/>
          <a:cxnLst/>
          <a:rect l="0" t="0" r="0" b="0"/>
          <a:pathLst>
            <a:path>
              <a:moveTo>
                <a:pt x="2252821" y="61699"/>
              </a:moveTo>
              <a:arcTo wR="2841773" hR="2841773" stAng="15482332" swAng="41637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93033-B159-471C-964D-E5D06A981002}">
      <dsp:nvSpPr>
        <dsp:cNvPr id="0" name=""/>
        <dsp:cNvSpPr/>
      </dsp:nvSpPr>
      <dsp:spPr>
        <a:xfrm>
          <a:off x="1898" y="385074"/>
          <a:ext cx="1134969" cy="45398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 smtClean="0"/>
            <a:t>ναύ</a:t>
          </a:r>
          <a:endParaRPr lang="el-GR" sz="2600" kern="1200" dirty="0"/>
        </a:p>
      </dsp:txBody>
      <dsp:txXfrm>
        <a:off x="228892" y="385074"/>
        <a:ext cx="680982" cy="453987"/>
      </dsp:txXfrm>
    </dsp:sp>
    <dsp:sp modelId="{9E0791BF-6E2D-428B-830A-52D629BEFC5E}">
      <dsp:nvSpPr>
        <dsp:cNvPr id="0" name=""/>
        <dsp:cNvSpPr/>
      </dsp:nvSpPr>
      <dsp:spPr>
        <a:xfrm>
          <a:off x="1023371" y="385074"/>
          <a:ext cx="1134969" cy="453987"/>
        </a:xfrm>
        <a:prstGeom prst="chevron">
          <a:avLst/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 smtClean="0"/>
            <a:t>της</a:t>
          </a:r>
          <a:endParaRPr lang="el-GR" sz="2600" kern="1200" dirty="0"/>
        </a:p>
      </dsp:txBody>
      <dsp:txXfrm>
        <a:off x="1250365" y="385074"/>
        <a:ext cx="680982" cy="4539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07E81-EE5C-4A26-A312-8C155608A75E}">
      <dsp:nvSpPr>
        <dsp:cNvPr id="0" name=""/>
        <dsp:cNvSpPr/>
      </dsp:nvSpPr>
      <dsp:spPr>
        <a:xfrm>
          <a:off x="1703" y="745667"/>
          <a:ext cx="991621" cy="39664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δει</a:t>
          </a:r>
          <a:endParaRPr lang="el-GR" sz="2200" kern="1200" dirty="0"/>
        </a:p>
      </dsp:txBody>
      <dsp:txXfrm>
        <a:off x="200027" y="745667"/>
        <a:ext cx="594973" cy="396648"/>
      </dsp:txXfrm>
    </dsp:sp>
    <dsp:sp modelId="{FCCAFBC9-E97F-40BF-9EE4-6FEB6F5970BA}">
      <dsp:nvSpPr>
        <dsp:cNvPr id="0" name=""/>
        <dsp:cNvSpPr/>
      </dsp:nvSpPr>
      <dsp:spPr>
        <a:xfrm>
          <a:off x="894163" y="745667"/>
          <a:ext cx="991621" cy="396648"/>
        </a:xfrm>
        <a:prstGeom prst="chevron">
          <a:avLst/>
        </a:prstGeom>
        <a:solidFill>
          <a:schemeClr val="accent4">
            <a:hueOff val="-2757287"/>
            <a:satOff val="15482"/>
            <a:lumOff val="-7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νό</a:t>
          </a:r>
          <a:endParaRPr lang="el-GR" sz="2200" kern="1200" dirty="0"/>
        </a:p>
      </dsp:txBody>
      <dsp:txXfrm>
        <a:off x="1092487" y="745667"/>
        <a:ext cx="594973" cy="396648"/>
      </dsp:txXfrm>
    </dsp:sp>
    <dsp:sp modelId="{98F55405-3B26-4060-80C7-8ECC2B0AA4C4}">
      <dsp:nvSpPr>
        <dsp:cNvPr id="0" name=""/>
        <dsp:cNvSpPr/>
      </dsp:nvSpPr>
      <dsp:spPr>
        <a:xfrm>
          <a:off x="1786622" y="745667"/>
          <a:ext cx="991621" cy="396648"/>
        </a:xfrm>
        <a:prstGeom prst="chevron">
          <a:avLst/>
        </a:prstGeom>
        <a:solidFill>
          <a:schemeClr val="accent4">
            <a:hueOff val="-5514574"/>
            <a:satOff val="30963"/>
            <a:lumOff val="-14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σαυ</a:t>
          </a:r>
          <a:endParaRPr lang="el-GR" sz="2200" kern="1200" dirty="0"/>
        </a:p>
      </dsp:txBody>
      <dsp:txXfrm>
        <a:off x="1984946" y="745667"/>
        <a:ext cx="594973" cy="396648"/>
      </dsp:txXfrm>
    </dsp:sp>
    <dsp:sp modelId="{2459B818-D81A-4047-9B43-53A0B1422FAE}">
      <dsp:nvSpPr>
        <dsp:cNvPr id="0" name=""/>
        <dsp:cNvSpPr/>
      </dsp:nvSpPr>
      <dsp:spPr>
        <a:xfrm>
          <a:off x="2679082" y="745667"/>
          <a:ext cx="991621" cy="396648"/>
        </a:xfrm>
        <a:prstGeom prst="chevron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ρος</a:t>
          </a:r>
          <a:endParaRPr lang="el-GR" sz="2200" kern="1200" dirty="0"/>
        </a:p>
      </dsp:txBody>
      <dsp:txXfrm>
        <a:off x="2877406" y="745667"/>
        <a:ext cx="594973" cy="396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49D8-3303-411B-AE0F-9B730228094A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408A-31EB-43F5-895B-42097F1F782C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49D8-3303-411B-AE0F-9B730228094A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408A-31EB-43F5-895B-42097F1F782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49D8-3303-411B-AE0F-9B730228094A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408A-31EB-43F5-895B-42097F1F782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49D8-3303-411B-AE0F-9B730228094A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408A-31EB-43F5-895B-42097F1F782C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49D8-3303-411B-AE0F-9B730228094A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408A-31EB-43F5-895B-42097F1F782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49D8-3303-411B-AE0F-9B730228094A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408A-31EB-43F5-895B-42097F1F782C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49D8-3303-411B-AE0F-9B730228094A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408A-31EB-43F5-895B-42097F1F782C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49D8-3303-411B-AE0F-9B730228094A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408A-31EB-43F5-895B-42097F1F782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49D8-3303-411B-AE0F-9B730228094A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408A-31EB-43F5-895B-42097F1F782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49D8-3303-411B-AE0F-9B730228094A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408A-31EB-43F5-895B-42097F1F782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49D8-3303-411B-AE0F-9B730228094A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408A-31EB-43F5-895B-42097F1F782C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2749D8-3303-411B-AE0F-9B730228094A}" type="datetimeFigureOut">
              <a:rPr lang="el-GR" smtClean="0"/>
              <a:t>12/5/2020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8E408A-31EB-43F5-895B-42097F1F782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7864" y="5445224"/>
            <a:ext cx="5637010" cy="882119"/>
          </a:xfrm>
        </p:spPr>
        <p:txBody>
          <a:bodyPr/>
          <a:lstStyle/>
          <a:p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αυ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→αφ</a:t>
            </a:r>
          </a:p>
          <a:p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αυ→αβ</a:t>
            </a: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Ο θείος Παύλος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25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800919" cy="6408712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0648"/>
            <a:ext cx="4345429" cy="6480720"/>
          </a:xfrm>
        </p:spPr>
      </p:pic>
      <p:sp>
        <p:nvSpPr>
          <p:cNvPr id="8" name="TextBox 7"/>
          <p:cNvSpPr txBox="1"/>
          <p:nvPr/>
        </p:nvSpPr>
        <p:spPr>
          <a:xfrm>
            <a:off x="6948264" y="2411960"/>
            <a:ext cx="10801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/>
              <a:t>α</a:t>
            </a:r>
            <a:r>
              <a:rPr lang="el-GR" sz="1400" b="1" dirty="0" smtClean="0"/>
              <a:t>υλή</a:t>
            </a:r>
          </a:p>
          <a:p>
            <a:r>
              <a:rPr lang="el-GR" sz="1400" b="1" dirty="0"/>
              <a:t>ν</a:t>
            </a:r>
            <a:r>
              <a:rPr lang="el-GR" sz="1400" b="1" dirty="0" smtClean="0"/>
              <a:t>αυαγός</a:t>
            </a:r>
          </a:p>
          <a:p>
            <a:r>
              <a:rPr lang="el-GR" sz="1400" b="1" dirty="0" smtClean="0"/>
              <a:t>κεραυνός</a:t>
            </a:r>
          </a:p>
          <a:p>
            <a:r>
              <a:rPr lang="el-GR" sz="1400" b="1" dirty="0"/>
              <a:t>π</a:t>
            </a:r>
            <a:r>
              <a:rPr lang="el-GR" sz="1400" b="1" dirty="0" smtClean="0"/>
              <a:t>ύραυλος</a:t>
            </a:r>
          </a:p>
          <a:p>
            <a:r>
              <a:rPr lang="el-GR" sz="1400" b="1" dirty="0" smtClean="0"/>
              <a:t>θησαυρός</a:t>
            </a:r>
            <a:endParaRPr lang="el-GR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2411960"/>
            <a:ext cx="13681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/>
              <a:t>α</a:t>
            </a:r>
            <a:r>
              <a:rPr lang="el-GR" sz="1400" b="1" dirty="0" smtClean="0"/>
              <a:t>υτί</a:t>
            </a:r>
          </a:p>
          <a:p>
            <a:r>
              <a:rPr lang="el-GR" sz="1400" b="1" dirty="0"/>
              <a:t>κ</a:t>
            </a:r>
            <a:r>
              <a:rPr lang="el-GR" sz="1400" b="1" dirty="0" smtClean="0"/>
              <a:t>αυσαέριο</a:t>
            </a:r>
          </a:p>
          <a:p>
            <a:r>
              <a:rPr lang="el-GR" sz="1400" b="1" dirty="0"/>
              <a:t>τ</a:t>
            </a:r>
            <a:r>
              <a:rPr lang="el-GR" sz="1400" b="1" dirty="0" smtClean="0"/>
              <a:t>αυτότητα</a:t>
            </a:r>
          </a:p>
          <a:p>
            <a:r>
              <a:rPr lang="el-GR" sz="1400" b="1" dirty="0"/>
              <a:t>ν</a:t>
            </a:r>
            <a:r>
              <a:rPr lang="el-GR" sz="1400" b="1" dirty="0" smtClean="0"/>
              <a:t>αύτης</a:t>
            </a:r>
          </a:p>
          <a:p>
            <a:r>
              <a:rPr lang="el-GR" sz="1400" b="1" dirty="0" smtClean="0"/>
              <a:t>αυτοκίνητο</a:t>
            </a:r>
            <a:endParaRPr lang="el-GR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5" y="4869160"/>
            <a:ext cx="3024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Σε αυτή την αυλή υπάρχει ένας </a:t>
            </a:r>
          </a:p>
          <a:p>
            <a:r>
              <a:rPr lang="el-GR" sz="1400" b="1" dirty="0" smtClean="0"/>
              <a:t>θησαυρός.</a:t>
            </a:r>
            <a:endParaRPr lang="el-GR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04047" y="5661248"/>
            <a:ext cx="3024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     Σε    αυτή      την αυλή υπάρχει       ένας </a:t>
            </a:r>
            <a:r>
              <a:rPr lang="el-GR" sz="1400" b="1" dirty="0"/>
              <a:t> </a:t>
            </a:r>
            <a:r>
              <a:rPr lang="el-GR" sz="1400" b="1" dirty="0" smtClean="0"/>
              <a:t>  θησαυρός.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335503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0">
        <p14:vortex dir="r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636085" cy="1258493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rgbClr val="002060"/>
                </a:solidFill>
              </a:rPr>
              <a:t>Ξέρεις τι είναι η ταυτότητα;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el-GR" dirty="0" smtClean="0"/>
          </a:p>
          <a:p>
            <a:pPr marL="45720" indent="0">
              <a:buNone/>
            </a:pPr>
            <a:r>
              <a:rPr lang="el-GR" dirty="0" smtClean="0">
                <a:solidFill>
                  <a:srgbClr val="00B0F0"/>
                </a:solidFill>
              </a:rPr>
              <a:t>Η ταυτότητα είναι ένα έγγραφο,που παίρνουμε από την Αστυνομία στο οποίο γράφουν:</a:t>
            </a:r>
          </a:p>
          <a:p>
            <a:r>
              <a:rPr lang="el-GR" dirty="0" smtClean="0">
                <a:solidFill>
                  <a:srgbClr val="00B0F0"/>
                </a:solidFill>
              </a:rPr>
              <a:t>Όνομα</a:t>
            </a:r>
          </a:p>
          <a:p>
            <a:r>
              <a:rPr lang="el-GR" dirty="0" smtClean="0">
                <a:solidFill>
                  <a:srgbClr val="00B0F0"/>
                </a:solidFill>
              </a:rPr>
              <a:t>Επώνυμο</a:t>
            </a:r>
          </a:p>
          <a:p>
            <a:r>
              <a:rPr lang="el-GR" dirty="0" smtClean="0">
                <a:solidFill>
                  <a:srgbClr val="00B0F0"/>
                </a:solidFill>
              </a:rPr>
              <a:t>Ημερομηνία γέννησης</a:t>
            </a:r>
          </a:p>
          <a:p>
            <a:r>
              <a:rPr lang="el-GR" dirty="0" smtClean="0">
                <a:solidFill>
                  <a:srgbClr val="00B0F0"/>
                </a:solidFill>
              </a:rPr>
              <a:t>Τόπο γέννησης</a:t>
            </a:r>
          </a:p>
          <a:p>
            <a:r>
              <a:rPr lang="el-GR" dirty="0" smtClean="0">
                <a:solidFill>
                  <a:srgbClr val="00B0F0"/>
                </a:solidFill>
              </a:rPr>
              <a:t>Κατοικία</a:t>
            </a:r>
          </a:p>
          <a:p>
            <a:r>
              <a:rPr lang="el-GR" dirty="0" smtClean="0">
                <a:solidFill>
                  <a:srgbClr val="00B0F0"/>
                </a:solidFill>
              </a:rPr>
              <a:t>Όνομα πατρός</a:t>
            </a:r>
          </a:p>
          <a:p>
            <a:r>
              <a:rPr lang="el-GR" dirty="0" smtClean="0">
                <a:solidFill>
                  <a:srgbClr val="00B0F0"/>
                </a:solidFill>
              </a:rPr>
              <a:t>Γένος(το επίθετο της μητέρας)</a:t>
            </a:r>
          </a:p>
          <a:p>
            <a:r>
              <a:rPr lang="el-GR" dirty="0">
                <a:solidFill>
                  <a:srgbClr val="00B0F0"/>
                </a:solidFill>
              </a:rPr>
              <a:t>κ</a:t>
            </a:r>
            <a:r>
              <a:rPr lang="el-GR" dirty="0" smtClean="0">
                <a:solidFill>
                  <a:srgbClr val="00B0F0"/>
                </a:solidFill>
              </a:rPr>
              <a:t>αι κάποια άλλα στοιχεία μαζί με τη φωτογραφία μας.</a:t>
            </a:r>
            <a:endParaRPr lang="el-GR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465006"/>
            <a:ext cx="2736304" cy="3249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76774"/>
            <a:ext cx="28069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0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0">
        <p14:vortex dir="r"/>
      </p:transition>
    </mc:Choice>
    <mc:Fallback xmlns="">
      <p:transition spd="slow" advTm="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rgbClr val="002060"/>
                </a:solidFill>
              </a:rPr>
              <a:t>Χτυπάει κουδούνι!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2800" b="1" i="1" dirty="0" smtClean="0">
                <a:solidFill>
                  <a:srgbClr val="C00000"/>
                </a:solidFill>
              </a:rPr>
              <a:t>Καλό μεσημέρι!</a:t>
            </a:r>
            <a:endParaRPr lang="el-GR" sz="2800" b="1" i="1" dirty="0">
              <a:solidFill>
                <a:srgbClr val="C00000"/>
              </a:solidFill>
            </a:endParaRPr>
          </a:p>
        </p:txBody>
      </p:sp>
      <p:pic>
        <p:nvPicPr>
          <p:cNvPr id="7" name="Τελευταίο κουδούνι σε ελληνικό σχολείο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8939.914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188404" cy="18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2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50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48137009"/>
              </p:ext>
            </p:extLst>
          </p:nvPr>
        </p:nvGraphicFramePr>
        <p:xfrm>
          <a:off x="1115616" y="1628800"/>
          <a:ext cx="64008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392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65304"/>
            <a:ext cx="6512511" cy="679764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rgbClr val="002060"/>
                </a:solidFill>
              </a:rPr>
              <a:t>Διαβάζω τις φωνές!</a:t>
            </a:r>
            <a:endParaRPr lang="el-GR" dirty="0">
              <a:solidFill>
                <a:srgbClr val="002060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71662917"/>
              </p:ext>
            </p:extLst>
          </p:nvPr>
        </p:nvGraphicFramePr>
        <p:xfrm>
          <a:off x="107504" y="188640"/>
          <a:ext cx="892899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327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>
        <p14:vortex dir="r"/>
      </p:transition>
    </mc:Choice>
    <mc:Fallback xmlns="">
      <p:transition spd="slow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rgbClr val="002060"/>
                </a:solidFill>
              </a:rPr>
              <a:t>Λεξούλες!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αυ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→αφ</a:t>
            </a:r>
          </a:p>
          <a:p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ν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αύτης</a:t>
            </a:r>
          </a:p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αυτοκίνητο</a:t>
            </a:r>
          </a:p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αστροναύτης</a:t>
            </a:r>
          </a:p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καύσωνας</a:t>
            </a:r>
          </a:p>
          <a:p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ν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αυπηγός</a:t>
            </a:r>
          </a:p>
          <a:p>
            <a:pPr marL="45720" indent="0">
              <a:buNone/>
            </a:pP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αυ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→αβ</a:t>
            </a:r>
          </a:p>
          <a:p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παύω</a:t>
            </a:r>
          </a:p>
          <a:p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αυγό</a:t>
            </a:r>
          </a:p>
          <a:p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αύριο</a:t>
            </a:r>
          </a:p>
          <a:p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σαύρα</a:t>
            </a:r>
          </a:p>
          <a:p>
            <a:r>
              <a:rPr lang="el-GR" b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δ</a:t>
            </a:r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εινόσαυρος</a:t>
            </a:r>
          </a:p>
          <a:p>
            <a:pPr marL="45720" indent="0">
              <a:buNone/>
            </a:pPr>
            <a:endParaRPr lang="el-GR" b="1" dirty="0" smtClean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endParaRPr lang="el-GR" b="1" dirty="0" smtClean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endParaRPr lang="el-GR" b="1" dirty="0" smtClean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endParaRPr lang="el-GR" b="1" dirty="0" smtClean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endParaRPr lang="el-GR" b="1" dirty="0" smtClean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>
        <p14:vortex dir="r"/>
      </p:transition>
    </mc:Choice>
    <mc:Fallback xmlns="">
      <p:transition spd="slow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4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28219" y="616530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l-GR" sz="2800" dirty="0" smtClean="0"/>
              <a:t>Διαβάζουμε το κείμενο του βιβλίου.</a:t>
            </a:r>
            <a:endParaRPr lang="el-GR" sz="2800" dirty="0"/>
          </a:p>
        </p:txBody>
      </p:sp>
      <p:pic>
        <p:nvPicPr>
          <p:cNvPr id="1026" name="Picture 2" descr="C:\Users\Matoy\Desktop\α δημοτικου\εικονες β\γλωσσα β_Page_0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6192688" cy="613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76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20000">
        <p14:vortex dir="r"/>
      </p:transition>
    </mc:Choice>
    <mc:Fallback xmlns="">
      <p:transition spd="slow" advTm="1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55892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l-GR" sz="4400" dirty="0" smtClean="0">
                <a:solidFill>
                  <a:srgbClr val="002060"/>
                </a:solidFill>
              </a:rPr>
              <a:t>Απαντώ στις ερωτήσεις!</a:t>
            </a:r>
            <a:endParaRPr lang="el-GR" sz="4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l-GR" dirty="0" smtClean="0"/>
              <a:t>Τι θα πήγαινε να πάρει η Ιωάννα με τη μαμά της από το ταχυδρομείο;</a:t>
            </a:r>
          </a:p>
          <a:p>
            <a:r>
              <a:rPr lang="el-GR" dirty="0" smtClean="0"/>
              <a:t>Τι έδειξε η μαμά της Ιωάννας για να πάρει το δέμα;</a:t>
            </a:r>
          </a:p>
          <a:p>
            <a:r>
              <a:rPr lang="el-GR" dirty="0" smtClean="0"/>
              <a:t>Ποιος είχε στείλει το δέμα;</a:t>
            </a:r>
          </a:p>
          <a:p>
            <a:r>
              <a:rPr lang="el-GR" dirty="0" smtClean="0"/>
              <a:t>Τι είχε το δέμα μέσα;</a:t>
            </a:r>
          </a:p>
          <a:p>
            <a:r>
              <a:rPr lang="el-GR" dirty="0" smtClean="0"/>
              <a:t>Πού βρισκόταν ο θείος Παύλος;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461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>
        <p14:vortex dir="r"/>
      </p:transition>
    </mc:Choice>
    <mc:Fallback xmlns="">
      <p:transition spd="slow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rgbClr val="002060"/>
                </a:solidFill>
              </a:rPr>
              <a:t>Εργασιούλα!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l-GR" b="1" dirty="0" smtClean="0">
                <a:solidFill>
                  <a:srgbClr val="00B0F0"/>
                </a:solidFill>
              </a:rPr>
              <a:t>Κύκλωσε με κίτρινο χρώμα τα αυ</a:t>
            </a:r>
            <a:r>
              <a:rPr lang="el-GR" b="1" dirty="0" smtClean="0">
                <a:solidFill>
                  <a:srgbClr val="00B0F0"/>
                </a:solidFill>
                <a:latin typeface="Calibri"/>
                <a:cs typeface="Calibri"/>
              </a:rPr>
              <a:t>→αφ και με γαλάζιο χρώμα τα αυ→αβ.</a:t>
            </a:r>
          </a:p>
          <a:p>
            <a:r>
              <a:rPr lang="el-GR" b="1" dirty="0" smtClean="0">
                <a:solidFill>
                  <a:srgbClr val="00B0F0"/>
                </a:solidFill>
                <a:latin typeface="Calibri"/>
                <a:cs typeface="Calibri"/>
              </a:rPr>
              <a:t>Τώρα με ό,τι χρώμα θες, κύκλωσε τα </a:t>
            </a:r>
            <a:r>
              <a:rPr lang="el-GR" b="1" dirty="0" smtClean="0">
                <a:solidFill>
                  <a:srgbClr val="0070C0"/>
                </a:solidFill>
                <a:latin typeface="Calibri"/>
                <a:cs typeface="Calibri"/>
              </a:rPr>
              <a:t>αι. </a:t>
            </a:r>
            <a:r>
              <a:rPr lang="el-GR" b="1" dirty="0" smtClean="0">
                <a:solidFill>
                  <a:srgbClr val="C00000"/>
                </a:solidFill>
                <a:latin typeface="Calibri"/>
                <a:cs typeface="Calibri"/>
              </a:rPr>
              <a:t>Θυμάσαι πώς διαβάζεται;</a:t>
            </a:r>
          </a:p>
          <a:p>
            <a:r>
              <a:rPr lang="el-GR" b="1" dirty="0">
                <a:solidFill>
                  <a:srgbClr val="00B0F0"/>
                </a:solidFill>
              </a:rPr>
              <a:t>Όταν χωρίζω τις φωνούλες τα γραμματάκια αυτά πάνε πάντα μαζί!</a:t>
            </a:r>
          </a:p>
          <a:p>
            <a:pPr marL="45720" indent="0">
              <a:buNone/>
            </a:pPr>
            <a:endParaRPr lang="el-GR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60974374"/>
              </p:ext>
            </p:extLst>
          </p:nvPr>
        </p:nvGraphicFramePr>
        <p:xfrm>
          <a:off x="1115616" y="3068960"/>
          <a:ext cx="216024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41513838"/>
              </p:ext>
            </p:extLst>
          </p:nvPr>
        </p:nvGraphicFramePr>
        <p:xfrm>
          <a:off x="3707904" y="2708920"/>
          <a:ext cx="3672408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951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>
        <p14:vortex dir="r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609329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 smtClean="0">
                <a:solidFill>
                  <a:srgbClr val="002060"/>
                </a:solidFill>
              </a:rPr>
              <a:t>Ήρθε η ώρα για τις εργασίες του βιβλίου!</a:t>
            </a:r>
            <a:endParaRPr lang="el-GR" sz="24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984776" cy="5648593"/>
          </a:xfrm>
        </p:spPr>
      </p:pic>
      <p:sp>
        <p:nvSpPr>
          <p:cNvPr id="3" name="TextBox 2"/>
          <p:cNvSpPr txBox="1"/>
          <p:nvPr/>
        </p:nvSpPr>
        <p:spPr>
          <a:xfrm>
            <a:off x="4283968" y="16050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ναυτικός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306429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 αύ</a:t>
            </a:r>
            <a:endParaRPr lang="el-GR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233311"/>
            <a:ext cx="7254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20637"/>
            <a:ext cx="7254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202" y="3047573"/>
            <a:ext cx="7254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3768" y="3249771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Αύ</a:t>
            </a:r>
            <a:endParaRPr lang="el-GR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58774" y="36392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αυ</a:t>
            </a:r>
            <a:endParaRPr lang="el-G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737" y="4045255"/>
            <a:ext cx="554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61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rgbClr val="002060"/>
                </a:solidFill>
              </a:rPr>
              <a:t>Τετράδιο Εργασιών!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l-GR" b="1" dirty="0" smtClean="0">
                <a:solidFill>
                  <a:srgbClr val="00B0F0"/>
                </a:solidFill>
              </a:rPr>
              <a:t>Διαβάζω προσεκτικά τις ασκήσεις και απαντώ. Γράφω με ωραία και καθαρά γράμματα.Αν κάνω λάθος, δεν στενοχωριέμαι, γιατί μπορώ πάντα να διορθώσω!Ξεκινάμε λοιπόν!</a:t>
            </a:r>
            <a:endParaRPr lang="el-G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8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0000">
        <p14:vortex dir="r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144</TotalTime>
  <Words>279</Words>
  <Application>Microsoft Office PowerPoint</Application>
  <PresentationFormat>On-screen Show (4:3)</PresentationFormat>
  <Paragraphs>98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Slipstream</vt:lpstr>
      <vt:lpstr>Ο θείος Παύλος</vt:lpstr>
      <vt:lpstr>PowerPoint Presentation</vt:lpstr>
      <vt:lpstr>Διαβάζω τις φωνές!</vt:lpstr>
      <vt:lpstr>Λεξούλες!</vt:lpstr>
      <vt:lpstr>Διαβάζουμε το κείμενο του βιβλίου.</vt:lpstr>
      <vt:lpstr>Απαντώ στις ερωτήσεις!</vt:lpstr>
      <vt:lpstr>Εργασιούλα!</vt:lpstr>
      <vt:lpstr>Ήρθε η ώρα για τις εργασίες του βιβλίου!</vt:lpstr>
      <vt:lpstr>Τετράδιο Εργασιών!</vt:lpstr>
      <vt:lpstr>PowerPoint Presentation</vt:lpstr>
      <vt:lpstr>Ξέρεις τι είναι η ταυτότητα;</vt:lpstr>
      <vt:lpstr>Χτυπάει κουδούνι!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θείος Παύλος</dc:title>
  <dc:creator>Matoy</dc:creator>
  <cp:lastModifiedBy>Matoy</cp:lastModifiedBy>
  <cp:revision>22</cp:revision>
  <dcterms:created xsi:type="dcterms:W3CDTF">2020-04-19T17:02:27Z</dcterms:created>
  <dcterms:modified xsi:type="dcterms:W3CDTF">2020-05-12T08:08:26Z</dcterms:modified>
</cp:coreProperties>
</file>