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4" autoAdjust="0"/>
    <p:restoredTop sz="94669" autoAdjust="0"/>
  </p:normalViewPr>
  <p:slideViewPr>
    <p:cSldViewPr>
      <p:cViewPr varScale="1">
        <p:scale>
          <a:sx n="87" d="100"/>
          <a:sy n="87" d="100"/>
        </p:scale>
        <p:origin x="-144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A4DD-F81B-4C8F-91E7-B828D93D16D7}" type="datetimeFigureOut">
              <a:rPr lang="el-GR" smtClean="0"/>
              <a:t>28/5/2017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6CD3-3E68-48B5-A04F-C1D04DE78D9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0684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A4DD-F81B-4C8F-91E7-B828D93D16D7}" type="datetimeFigureOut">
              <a:rPr lang="el-GR" smtClean="0"/>
              <a:t>28/5/2017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6CD3-3E68-48B5-A04F-C1D04DE78D9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2076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A4DD-F81B-4C8F-91E7-B828D93D16D7}" type="datetimeFigureOut">
              <a:rPr lang="el-GR" smtClean="0"/>
              <a:t>28/5/2017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6CD3-3E68-48B5-A04F-C1D04DE78D9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8208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A4DD-F81B-4C8F-91E7-B828D93D16D7}" type="datetimeFigureOut">
              <a:rPr lang="el-GR" smtClean="0"/>
              <a:t>28/5/2017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6CD3-3E68-48B5-A04F-C1D04DE78D9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9613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A4DD-F81B-4C8F-91E7-B828D93D16D7}" type="datetimeFigureOut">
              <a:rPr lang="el-GR" smtClean="0"/>
              <a:t>28/5/2017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6CD3-3E68-48B5-A04F-C1D04DE78D9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2412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A4DD-F81B-4C8F-91E7-B828D93D16D7}" type="datetimeFigureOut">
              <a:rPr lang="el-GR" smtClean="0"/>
              <a:t>28/5/2017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6CD3-3E68-48B5-A04F-C1D04DE78D9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8242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A4DD-F81B-4C8F-91E7-B828D93D16D7}" type="datetimeFigureOut">
              <a:rPr lang="el-GR" smtClean="0"/>
              <a:t>28/5/2017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6CD3-3E68-48B5-A04F-C1D04DE78D9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3607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A4DD-F81B-4C8F-91E7-B828D93D16D7}" type="datetimeFigureOut">
              <a:rPr lang="el-GR" smtClean="0"/>
              <a:t>28/5/2017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6CD3-3E68-48B5-A04F-C1D04DE78D9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8131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A4DD-F81B-4C8F-91E7-B828D93D16D7}" type="datetimeFigureOut">
              <a:rPr lang="el-GR" smtClean="0"/>
              <a:t>28/5/2017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6CD3-3E68-48B5-A04F-C1D04DE78D9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8082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A4DD-F81B-4C8F-91E7-B828D93D16D7}" type="datetimeFigureOut">
              <a:rPr lang="el-GR" smtClean="0"/>
              <a:t>28/5/2017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6CD3-3E68-48B5-A04F-C1D04DE78D9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0100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A4DD-F81B-4C8F-91E7-B828D93D16D7}" type="datetimeFigureOut">
              <a:rPr lang="el-GR" smtClean="0"/>
              <a:t>28/5/2017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6CD3-3E68-48B5-A04F-C1D04DE78D9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5190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A4DD-F81B-4C8F-91E7-B828D93D16D7}" type="datetimeFigureOut">
              <a:rPr lang="el-GR" smtClean="0"/>
              <a:t>28/5/2017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56CD3-3E68-48B5-A04F-C1D04DE78D9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589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slide" Target="slide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11" Type="http://schemas.openxmlformats.org/officeDocument/2006/relationships/slide" Target="slide4.xml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gif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slide" Target="slide1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slide" Target="slide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74" y="1700807"/>
            <a:ext cx="2071262" cy="155344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656183"/>
          </a:xfrm>
        </p:spPr>
        <p:txBody>
          <a:bodyPr/>
          <a:lstStyle/>
          <a:p>
            <a:r>
              <a:rPr lang="el-GR" smtClean="0"/>
              <a:t>Η Διαδοχή των εποχών…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728792" cy="4392488"/>
          </a:xfrm>
        </p:spPr>
        <p:txBody>
          <a:bodyPr>
            <a:normAutofit/>
          </a:bodyPr>
          <a:lstStyle/>
          <a:p>
            <a:pPr algn="r"/>
            <a:r>
              <a:rPr lang="el-GR" sz="2800" smtClean="0">
                <a:latin typeface="Arial" pitchFamily="34" charset="0"/>
                <a:cs typeface="Arial" pitchFamily="34" charset="0"/>
              </a:rPr>
              <a:t>    Ποια εποχή είναι </a:t>
            </a:r>
            <a:r>
              <a:rPr lang="el-GR" sz="2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μετά </a:t>
            </a:r>
            <a:r>
              <a:rPr lang="el-GR" sz="2800" smtClean="0">
                <a:latin typeface="Arial" pitchFamily="34" charset="0"/>
                <a:cs typeface="Arial" pitchFamily="34" charset="0"/>
              </a:rPr>
              <a:t>το Καλοκαίρι;</a:t>
            </a:r>
          </a:p>
          <a:p>
            <a:r>
              <a:rPr lang="el-GR" sz="1800" smtClean="0">
                <a:latin typeface="Arial" pitchFamily="34" charset="0"/>
                <a:cs typeface="Arial" pitchFamily="34" charset="0"/>
              </a:rPr>
              <a:t>(κάνε κλικ στην αντίστοιχη εικόνα)</a:t>
            </a:r>
          </a:p>
          <a:p>
            <a:endParaRPr lang="el-GR" sz="1800" smtClean="0">
              <a:latin typeface="Arial" pitchFamily="34" charset="0"/>
              <a:cs typeface="Arial" pitchFamily="34" charset="0"/>
            </a:endParaRPr>
          </a:p>
          <a:p>
            <a:r>
              <a:rPr lang="el-GR" sz="180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l-GR" sz="2800" smtClean="0">
                <a:latin typeface="Arial" pitchFamily="34" charset="0"/>
                <a:cs typeface="Arial" pitchFamily="34" charset="0"/>
              </a:rPr>
              <a:t>        Ο Χειμώνας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!</a:t>
            </a:r>
            <a:endParaRPr lang="el-GR" sz="2800" smtClean="0">
              <a:latin typeface="Arial" pitchFamily="34" charset="0"/>
              <a:cs typeface="Arial" pitchFamily="34" charset="0"/>
            </a:endParaRPr>
          </a:p>
          <a:p>
            <a:endParaRPr lang="el-GR" sz="2800" smtClean="0">
              <a:latin typeface="Arial" pitchFamily="34" charset="0"/>
              <a:cs typeface="Arial" pitchFamily="34" charset="0"/>
            </a:endParaRPr>
          </a:p>
          <a:p>
            <a:endParaRPr lang="el-GR" smtClean="0"/>
          </a:p>
          <a:p>
            <a:r>
              <a:rPr lang="el-GR" sz="2800" smtClean="0">
                <a:latin typeface="Arial" pitchFamily="34" charset="0"/>
                <a:cs typeface="Arial" pitchFamily="34" charset="0"/>
              </a:rPr>
              <a:t>Το Φθινόπωρο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!</a:t>
            </a:r>
            <a:endParaRPr lang="el-GR" sz="2800" smtClean="0">
              <a:latin typeface="Arial" pitchFamily="34" charset="0"/>
              <a:cs typeface="Arial" pitchFamily="34" charset="0"/>
            </a:endParaRPr>
          </a:p>
          <a:p>
            <a:endParaRPr lang="el-GR" dirty="0"/>
          </a:p>
        </p:txBody>
      </p:sp>
      <p:pic>
        <p:nvPicPr>
          <p:cNvPr id="6" name="Εικόνα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708920"/>
            <a:ext cx="2437093" cy="182782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7" name="Εικόνα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4365104"/>
            <a:ext cx="2305459" cy="172819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7071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985" y="1757790"/>
            <a:ext cx="1369903" cy="177281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1915598" cy="1436294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879142"/>
            <a:ext cx="1898325" cy="1418199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77773"/>
            <a:ext cx="1872812" cy="140284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 descr="C:\Users\dimitris\Desktop\ΝΗΠΙΑΓΩΓΕΙΟ\28905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121" y="3861049"/>
            <a:ext cx="1892757" cy="1419568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9552" y="5995647"/>
            <a:ext cx="609600" cy="6096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803" y="2508250"/>
            <a:ext cx="3578225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181" y="5824197"/>
            <a:ext cx="118268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844824"/>
            <a:ext cx="8229600" cy="2376264"/>
          </a:xfrm>
        </p:spPr>
        <p:txBody>
          <a:bodyPr/>
          <a:lstStyle/>
          <a:p>
            <a:r>
              <a:rPr lang="el-GR" dirty="0" smtClean="0">
                <a:solidFill>
                  <a:srgbClr val="FF0000"/>
                </a:solidFill>
                <a:latin typeface="Arial Black" pitchFamily="34" charset="0"/>
              </a:rPr>
              <a:t>ΛΑΘΟΣ </a:t>
            </a: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      </a:t>
            </a:r>
            <a:r>
              <a:rPr lang="el-GR" sz="2400" u="sng" dirty="0" smtClean="0">
                <a:latin typeface="Arial Black" pitchFamily="34" charset="0"/>
                <a:cs typeface="Arial" pitchFamily="34" charset="0"/>
              </a:rPr>
              <a:t>Συνέχισε να προσπαθείς</a:t>
            </a:r>
            <a:endParaRPr lang="el-GR" sz="2400" u="sng" dirty="0"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249810"/>
            <a:ext cx="1455812" cy="1455812"/>
          </a:xfrm>
          <a:prstGeom prst="rect">
            <a:avLst/>
          </a:prstGeom>
        </p:spPr>
      </p:pic>
      <p:sp>
        <p:nvSpPr>
          <p:cNvPr id="4" name="Αριστερό βέλος 3">
            <a:hlinkClick r:id="rId5" action="ppaction://hlinksldjump"/>
          </p:cNvPr>
          <p:cNvSpPr/>
          <p:nvPr/>
        </p:nvSpPr>
        <p:spPr>
          <a:xfrm>
            <a:off x="755576" y="5726457"/>
            <a:ext cx="1584176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2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ctr"/>
            <a:endParaRPr lang="el-GR" sz="12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5" name="fail-buzzer-0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03238" y="4149080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1600" y="580526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  </a:t>
            </a:r>
            <a:r>
              <a:rPr lang="el-GR" b="1" dirty="0" smtClean="0">
                <a:solidFill>
                  <a:schemeClr val="bg1"/>
                </a:solidFill>
                <a:hlinkClick r:id="rId5" action="ppaction://hlinksldjump"/>
              </a:rPr>
              <a:t>ΕΠΙΣΤΡΟΦΗ</a:t>
            </a:r>
            <a:endParaRPr lang="el-G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35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512167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Η εναλλαγή των εποχών…</a:t>
            </a:r>
            <a:br>
              <a:rPr lang="el-GR" dirty="0" smtClean="0"/>
            </a:br>
            <a:r>
              <a:rPr lang="el-GR" sz="2800" dirty="0" smtClean="0">
                <a:latin typeface="Arial" pitchFamily="34" charset="0"/>
                <a:cs typeface="Arial" pitchFamily="34" charset="0"/>
              </a:rPr>
              <a:t>Πως προκύπτουν οι </a:t>
            </a:r>
            <a:r>
              <a:rPr lang="el-GR" sz="2800" dirty="0">
                <a:latin typeface="Arial" pitchFamily="34" charset="0"/>
                <a:cs typeface="Arial" pitchFamily="34" charset="0"/>
              </a:rPr>
              <a:t>εποχές;</a:t>
            </a:r>
            <a:br>
              <a:rPr lang="el-GR" sz="2800" dirty="0">
                <a:latin typeface="Arial" pitchFamily="34" charset="0"/>
                <a:cs typeface="Arial" pitchFamily="34" charset="0"/>
              </a:rPr>
            </a:br>
            <a:r>
              <a:rPr lang="el-GR" sz="2000" dirty="0">
                <a:latin typeface="Arial" pitchFamily="34" charset="0"/>
                <a:cs typeface="Arial" pitchFamily="34" charset="0"/>
              </a:rPr>
              <a:t>(κάνε κλικ στην αντίστοιχη εικόνα)</a:t>
            </a:r>
            <a:r>
              <a:rPr lang="el-GR" sz="2800" dirty="0">
                <a:latin typeface="Arial" pitchFamily="34" charset="0"/>
                <a:cs typeface="Arial" pitchFamily="34" charset="0"/>
              </a:rPr>
              <a:t/>
            </a:r>
            <a:br>
              <a:rPr lang="el-GR" sz="2800" dirty="0">
                <a:latin typeface="Arial" pitchFamily="34" charset="0"/>
                <a:cs typeface="Arial" pitchFamily="34" charset="0"/>
              </a:rPr>
            </a:br>
            <a:endParaRPr lang="el-G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51520" y="1772816"/>
            <a:ext cx="7520880" cy="4896544"/>
          </a:xfrm>
        </p:spPr>
        <p:txBody>
          <a:bodyPr/>
          <a:lstStyle/>
          <a:p>
            <a:r>
              <a:rPr lang="el-GR" dirty="0" smtClean="0"/>
              <a:t>                      </a:t>
            </a:r>
          </a:p>
          <a:p>
            <a:r>
              <a:rPr lang="el-GR" dirty="0"/>
              <a:t> </a:t>
            </a:r>
            <a:r>
              <a:rPr lang="el-GR" dirty="0" smtClean="0"/>
              <a:t>  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l-GR" sz="2800" dirty="0">
                <a:latin typeface="Arial" pitchFamily="34" charset="0"/>
                <a:cs typeface="Arial" pitchFamily="34" charset="0"/>
              </a:rPr>
              <a:t>Γη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         Η Γη κινείται γύρω από τον Ήλιο </a:t>
            </a:r>
          </a:p>
          <a:p>
            <a:r>
              <a:rPr lang="el-GR" sz="2800" dirty="0" smtClean="0">
                <a:latin typeface="Arial" pitchFamily="34" charset="0"/>
                <a:cs typeface="Arial" pitchFamily="34" charset="0"/>
              </a:rPr>
              <a:t>                  </a:t>
            </a:r>
          </a:p>
          <a:p>
            <a:endParaRPr lang="el-GR" sz="2800" dirty="0">
              <a:latin typeface="Arial" pitchFamily="34" charset="0"/>
              <a:cs typeface="Arial" pitchFamily="34" charset="0"/>
            </a:endParaRPr>
          </a:p>
          <a:p>
            <a:endParaRPr lang="el-GR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                  </a:t>
            </a:r>
          </a:p>
          <a:p>
            <a:r>
              <a:rPr lang="el-G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                Ο Ήλιος κινείται γύρω από το φεγγάρι      </a:t>
            </a:r>
            <a:endParaRPr lang="el-GR" dirty="0"/>
          </a:p>
        </p:txBody>
      </p:sp>
      <p:pic>
        <p:nvPicPr>
          <p:cNvPr id="4" name="Εικόνα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50" y="1988840"/>
            <a:ext cx="1935659" cy="1935659"/>
          </a:xfrm>
          <a:prstGeom prst="rect">
            <a:avLst/>
          </a:prstGeom>
        </p:spPr>
      </p:pic>
      <p:pic>
        <p:nvPicPr>
          <p:cNvPr id="5" name="Εικόνα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1" y="4653136"/>
            <a:ext cx="2088232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85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302" y="1340768"/>
            <a:ext cx="357822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702" y="980728"/>
            <a:ext cx="13716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37" y="3645024"/>
            <a:ext cx="1931987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56376" y="5733256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55302" y="6023655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/>
              <a:t>ΣΥΓΧΑΡΗΤΗΡΙΑ ΤΕΛΕΙΩΣΕΣ ΜΕ ΕΠΙΤΥΧΙΑ ΤΗΝ ΕΡΓΑΣΙΑ !!!</a:t>
            </a:r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339451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2453" numSld="999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" y="2247330"/>
            <a:ext cx="822960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20888"/>
            <a:ext cx="145097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fail-buzzer-0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27984" y="4310063"/>
            <a:ext cx="609600" cy="609600"/>
          </a:xfrm>
          <a:prstGeom prst="rect">
            <a:avLst/>
          </a:prstGeom>
        </p:spPr>
      </p:pic>
      <p:sp>
        <p:nvSpPr>
          <p:cNvPr id="7" name="Αριστερό βέλος 6">
            <a:hlinkClick r:id="rId7" action="ppaction://hlinksldjump"/>
          </p:cNvPr>
          <p:cNvSpPr/>
          <p:nvPr/>
        </p:nvSpPr>
        <p:spPr>
          <a:xfrm>
            <a:off x="755576" y="5805264"/>
            <a:ext cx="176767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200" b="1" smtClean="0">
                <a:solidFill>
                  <a:schemeClr val="bg1"/>
                </a:solidFill>
              </a:rPr>
              <a:t>          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5908630"/>
            <a:ext cx="133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chemeClr val="bg1"/>
                </a:solidFill>
                <a:hlinkClick r:id="rId7" action="ppaction://hlinksldjump"/>
              </a:rPr>
              <a:t>ΕΠΙΣΤΡΟΦΗ</a:t>
            </a:r>
            <a:endParaRPr lang="el-G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85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66</Words>
  <Application>Microsoft Office PowerPoint</Application>
  <PresentationFormat>Προβολή στην οθόνη (4:3)</PresentationFormat>
  <Paragraphs>22</Paragraphs>
  <Slides>6</Slides>
  <Notes>0</Notes>
  <HiddenSlides>0</HiddenSlides>
  <MMClips>4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Θέμα του Office</vt:lpstr>
      <vt:lpstr>Η Διαδοχή των εποχών…</vt:lpstr>
      <vt:lpstr>Παρουσίαση του PowerPoint</vt:lpstr>
      <vt:lpstr>ΛΑΘΟΣ        Συνέχισε να προσπαθείς</vt:lpstr>
      <vt:lpstr>Η εναλλαγή των εποχών… Πως προκύπτουν οι εποχές; (κάνε κλικ στην αντίστοιχη εικόνα) </vt:lpstr>
      <vt:lpstr>Παρουσίαση του PowerPoint</vt:lpstr>
      <vt:lpstr>Παρουσίαση του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dimitris</dc:creator>
  <cp:lastModifiedBy>dimitris</cp:lastModifiedBy>
  <cp:revision>28</cp:revision>
  <dcterms:created xsi:type="dcterms:W3CDTF">2017-05-23T21:10:39Z</dcterms:created>
  <dcterms:modified xsi:type="dcterms:W3CDTF">2017-05-28T11:33:36Z</dcterms:modified>
</cp:coreProperties>
</file>