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jkljljk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Klkl;k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72816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Klk;l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jkjkjkjlj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5364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Βερολίνο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TM04033917[[fn=Βερολίνο]]</Template>
  <TotalTime>0</TotalTime>
  <Words>4</Words>
  <Application>Microsoft Office PowerPoint</Application>
  <PresentationFormat>Ευρεία οθόνη</PresentationFormat>
  <Paragraphs>4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Βερολίνο</vt:lpstr>
      <vt:lpstr>jkljljk</vt:lpstr>
      <vt:lpstr>Klk;l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jkljljk</dc:title>
  <dc:creator>Σόνια Κοσμίδου</dc:creator>
  <cp:lastModifiedBy>Σόνια Κοσμίδου</cp:lastModifiedBy>
  <cp:revision>1</cp:revision>
  <dcterms:created xsi:type="dcterms:W3CDTF">2023-03-29T02:44:08Z</dcterms:created>
  <dcterms:modified xsi:type="dcterms:W3CDTF">2023-03-29T02:45:05Z</dcterms:modified>
</cp:coreProperties>
</file>