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DD88FE-2E31-D25C-697D-F46AB7690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ΕΚΔΗΛΩΣΗ</a:t>
            </a:r>
            <a:br>
              <a:rPr lang="el-GR" dirty="0"/>
            </a:br>
            <a:r>
              <a:rPr lang="el-GR" sz="3200" dirty="0"/>
              <a:t>2/6/2022</a:t>
            </a:r>
            <a:br>
              <a:rPr lang="el-GR" dirty="0"/>
            </a:br>
            <a:r>
              <a:rPr lang="el-GR" sz="3100" dirty="0"/>
              <a:t>1</a:t>
            </a:r>
            <a:r>
              <a:rPr lang="el-GR" sz="3100" baseline="30000" dirty="0"/>
              <a:t>ο</a:t>
            </a:r>
            <a:r>
              <a:rPr lang="el-GR" sz="3100" dirty="0"/>
              <a:t> </a:t>
            </a:r>
            <a:r>
              <a:rPr lang="el-GR" sz="3100" dirty="0" err="1"/>
              <a:t>δημοτικο</a:t>
            </a:r>
            <a:r>
              <a:rPr lang="el-GR" sz="3100" dirty="0"/>
              <a:t> </a:t>
            </a:r>
            <a:r>
              <a:rPr lang="el-GR" sz="3100" dirty="0" err="1"/>
              <a:t>σχολειο</a:t>
            </a:r>
            <a:r>
              <a:rPr lang="el-GR" sz="3100" dirty="0"/>
              <a:t> </a:t>
            </a:r>
            <a:r>
              <a:rPr lang="el-GR" sz="3100" dirty="0" err="1"/>
              <a:t>καλαμαριασ</a:t>
            </a:r>
            <a:endParaRPr lang="en-US" sz="31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B10E8BC-EA2E-6195-3080-42DD4C577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/>
              <a:t>Οι μαθητές της Ε ΄</a:t>
            </a:r>
            <a:r>
              <a:rPr lang="el-GR" dirty="0" err="1"/>
              <a:t>ταξησ</a:t>
            </a:r>
            <a:r>
              <a:rPr lang="el-GR" dirty="0"/>
              <a:t> σας </a:t>
            </a:r>
            <a:r>
              <a:rPr lang="el-GR" dirty="0" err="1"/>
              <a:t>καλουν</a:t>
            </a:r>
            <a:r>
              <a:rPr lang="el-GR" dirty="0"/>
              <a:t> σε  </a:t>
            </a:r>
            <a:r>
              <a:rPr lang="el-GR" dirty="0" err="1"/>
              <a:t>θεατρικο</a:t>
            </a:r>
            <a:r>
              <a:rPr lang="el-GR" dirty="0"/>
              <a:t> </a:t>
            </a:r>
            <a:r>
              <a:rPr lang="el-GR" dirty="0" err="1"/>
              <a:t>δρωμενο</a:t>
            </a:r>
            <a:r>
              <a:rPr lang="el-GR" dirty="0"/>
              <a:t> και </a:t>
            </a:r>
            <a:r>
              <a:rPr lang="el-GR" dirty="0" err="1"/>
              <a:t>βιβλιοπαρουσιαση</a:t>
            </a:r>
            <a:r>
              <a:rPr lang="el-GR" dirty="0"/>
              <a:t> με </a:t>
            </a:r>
            <a:r>
              <a:rPr lang="el-GR" dirty="0" err="1"/>
              <a:t>θεμα</a:t>
            </a:r>
            <a:r>
              <a:rPr lang="el-GR" dirty="0"/>
              <a:t> την </a:t>
            </a:r>
            <a:r>
              <a:rPr lang="el-GR" dirty="0" err="1"/>
              <a:t>αναπηρια</a:t>
            </a:r>
            <a:r>
              <a:rPr lang="el-GR" dirty="0"/>
              <a:t>. </a:t>
            </a:r>
          </a:p>
          <a:p>
            <a:pPr algn="ctr"/>
            <a:r>
              <a:rPr lang="el-GR" dirty="0"/>
              <a:t>Στην </a:t>
            </a:r>
            <a:r>
              <a:rPr lang="el-GR" dirty="0" err="1"/>
              <a:t>εκδηλωση</a:t>
            </a:r>
            <a:r>
              <a:rPr lang="el-GR" dirty="0"/>
              <a:t> </a:t>
            </a:r>
            <a:r>
              <a:rPr lang="el-GR" dirty="0" err="1"/>
              <a:t>συμμετεχει</a:t>
            </a:r>
            <a:r>
              <a:rPr lang="el-GR" dirty="0"/>
              <a:t> ο κ. </a:t>
            </a:r>
            <a:r>
              <a:rPr lang="el-GR" dirty="0" err="1"/>
              <a:t>αντωνιου</a:t>
            </a:r>
            <a:r>
              <a:rPr lang="el-GR" dirty="0"/>
              <a:t> , </a:t>
            </a:r>
            <a:r>
              <a:rPr lang="el-GR" dirty="0" err="1"/>
              <a:t>ωσ</a:t>
            </a:r>
            <a:r>
              <a:rPr lang="el-GR" dirty="0"/>
              <a:t> </a:t>
            </a:r>
            <a:r>
              <a:rPr lang="el-GR" dirty="0" err="1"/>
              <a:t>επισημοσ</a:t>
            </a:r>
            <a:r>
              <a:rPr lang="el-GR" dirty="0"/>
              <a:t>   </a:t>
            </a:r>
          </a:p>
          <a:p>
            <a:pPr algn="ctr"/>
            <a:r>
              <a:rPr lang="el-GR" dirty="0" err="1"/>
              <a:t>προσκεκλημενοσ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68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6</TotalTime>
  <Words>37</Words>
  <Application>Microsoft Office PowerPoint</Application>
  <PresentationFormat>Ευρεία οθόνη</PresentationFormat>
  <Paragraphs>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Arial</vt:lpstr>
      <vt:lpstr>Impact</vt:lpstr>
      <vt:lpstr>Κύρια εκδήλωση</vt:lpstr>
      <vt:lpstr>ΕΚΔΗΛΩΣΗ 2/6/2022 1ο δημοτικο σχολειο καλαμαριασ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ΕΚΔΗΛΩΣΗ 2/6/2022 1ο δημοτικο σχολειο καλαμαριασ</dc:title>
  <dc:creator>SOFIA THEODORIDOU</dc:creator>
  <cp:lastModifiedBy>SOFIA THEODORIDOU</cp:lastModifiedBy>
  <cp:revision>1</cp:revision>
  <dcterms:created xsi:type="dcterms:W3CDTF">2022-05-28T04:49:11Z</dcterms:created>
  <dcterms:modified xsi:type="dcterms:W3CDTF">2022-05-28T04:55:53Z</dcterms:modified>
</cp:coreProperties>
</file>