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Restaurants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03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 τα </a:t>
            </a:r>
            <a:r>
              <a:rPr lang="en-US" dirty="0" smtClean="0"/>
              <a:t>menu </a:t>
            </a:r>
            <a:r>
              <a:rPr lang="el-GR" dirty="0" smtClean="0"/>
              <a:t>πρωινού, οι μαθητές μας κλήθηκαν σε ομάδες να συνθέσουν μενού για διαφορετικά είδη εστιατορίων.</a:t>
            </a:r>
          </a:p>
          <a:p>
            <a:r>
              <a:rPr lang="el-GR" dirty="0" smtClean="0"/>
              <a:t>Αφού χωρίστηκαν σε ομάδες, επέλεξαν το είδος με το οποίο ήθελαν να ασχοληθούν.</a:t>
            </a:r>
          </a:p>
          <a:p>
            <a:r>
              <a:rPr lang="el-GR" dirty="0" smtClean="0"/>
              <a:t>Έτσι, είχαμε τα μενού που ακολουθούν…..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7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Σούσι</a:t>
            </a:r>
            <a:r>
              <a:rPr lang="el-GR" dirty="0" smtClean="0"/>
              <a:t> : </a:t>
            </a:r>
            <a:r>
              <a:rPr lang="en-US" dirty="0" err="1" smtClean="0"/>
              <a:t>Homu</a:t>
            </a:r>
            <a:r>
              <a:rPr lang="en-US" dirty="0" smtClean="0"/>
              <a:t> (</a:t>
            </a:r>
            <a:r>
              <a:rPr lang="el-GR" dirty="0" smtClean="0"/>
              <a:t>Θάνος, </a:t>
            </a:r>
            <a:r>
              <a:rPr lang="el-GR" dirty="0" err="1" smtClean="0"/>
              <a:t>Ιάσονας</a:t>
            </a:r>
            <a:r>
              <a:rPr lang="el-GR" dirty="0" smtClean="0"/>
              <a:t>, Συμεών)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" y="2160588"/>
            <a:ext cx="2911077" cy="38814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21" y="2242868"/>
            <a:ext cx="3532158" cy="37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8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5" y="2151961"/>
            <a:ext cx="2911077" cy="38814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51" y="2151960"/>
            <a:ext cx="291105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Gourmet restaurant</a:t>
            </a:r>
            <a:r>
              <a:rPr lang="el-GR" dirty="0" smtClean="0"/>
              <a:t>: </a:t>
            </a:r>
            <a:r>
              <a:rPr lang="en-US" dirty="0" smtClean="0"/>
              <a:t>Le Gold Lobster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Γιώργος Δ, Γιώργος Β, Μάριος)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40" y="1852358"/>
            <a:ext cx="2911077" cy="437823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5" y="1852359"/>
            <a:ext cx="3212980" cy="43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Burgers: </a:t>
            </a:r>
            <a:r>
              <a:rPr lang="el-GR" dirty="0" smtClean="0"/>
              <a:t>Οι </a:t>
            </a:r>
            <a:r>
              <a:rPr lang="el-GR" dirty="0" err="1" smtClean="0"/>
              <a:t>μπεργκεράρες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(Αναστασία, Αρετή, Ορέστης)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9" y="2151961"/>
            <a:ext cx="2911077" cy="38814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67" y="2151961"/>
            <a:ext cx="3281992" cy="39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Ιταλικό: </a:t>
            </a:r>
            <a:r>
              <a:rPr lang="en-US" dirty="0" smtClean="0"/>
              <a:t>Italian De Pizza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 smtClean="0"/>
              <a:t>Ηλιάνα, Θανάσης, </a:t>
            </a:r>
            <a:r>
              <a:rPr lang="el-GR" dirty="0" err="1" smtClean="0"/>
              <a:t>Φλέρη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96686"/>
            <a:ext cx="2911077" cy="388143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4" y="1996686"/>
            <a:ext cx="3057704" cy="388143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29" y="1996686"/>
            <a:ext cx="283829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Bon </a:t>
            </a:r>
            <a:r>
              <a:rPr lang="en-US" dirty="0" err="1" smtClean="0"/>
              <a:t>appetit</a:t>
            </a:r>
            <a:r>
              <a:rPr lang="en-US" dirty="0" smtClean="0"/>
              <a:t>!!!!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Γελαστό πρόσωπο 3"/>
          <p:cNvSpPr/>
          <p:nvPr/>
        </p:nvSpPr>
        <p:spPr>
          <a:xfrm>
            <a:off x="2544792" y="2160589"/>
            <a:ext cx="4468483" cy="35799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38407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68</Words>
  <Application>Microsoft Office PowerPoint</Application>
  <PresentationFormat>Ευρεία οθόνη</PresentationFormat>
  <Paragraphs>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Όψη</vt:lpstr>
      <vt:lpstr>Restaurants</vt:lpstr>
      <vt:lpstr>Παρουσίαση του PowerPoint</vt:lpstr>
      <vt:lpstr>Σούσι : Homu (Θάνος, Ιάσονας, Συμεών)</vt:lpstr>
      <vt:lpstr>Παρουσίαση του PowerPoint</vt:lpstr>
      <vt:lpstr>Gourmet restaurant: Le Gold Lobster (Γιώργος Δ, Γιώργος Β, Μάριος)</vt:lpstr>
      <vt:lpstr>Burgers: Οι μπεργκεράρες (Αναστασία, Αρετή, Ορέστης)</vt:lpstr>
      <vt:lpstr>Ιταλικό: Italian De Pizza (Ηλιάνα, Θανάσης, Φλέρη)</vt:lpstr>
      <vt:lpstr>     Bon appetit!!!!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Restaurants</dc:title>
  <dc:creator>pc_</dc:creator>
  <cp:lastModifiedBy>pc_</cp:lastModifiedBy>
  <cp:revision>2</cp:revision>
  <dcterms:created xsi:type="dcterms:W3CDTF">2023-06-02T16:11:22Z</dcterms:created>
  <dcterms:modified xsi:type="dcterms:W3CDTF">2023-06-02T16:27:34Z</dcterms:modified>
</cp:coreProperties>
</file>