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631D-E12C-455C-A35A-4156F73F1F3D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6A2D-1A4E-4818-986A-EF0F14DFD45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31;&#959;&#966;&#943;&#945;\Desktop\&#934;&#961;&#959;&#973;&#964;&#945;%20&#966;&#961;&#959;&#973;&#96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31;&#959;&#966;&#943;&#945;\Desktop\&#934;&#929;&#927;&#933;&#932;&#927;&#928;&#921;&#913;.mp3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Σοφία\Desktop\Εικόνα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-219840"/>
            <a:ext cx="7336978" cy="707784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 rot="20279991">
            <a:off x="-331502" y="490873"/>
            <a:ext cx="4466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φρουτάνθρωποι</a:t>
            </a:r>
            <a:endParaRPr lang="el-GR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 rot="697036">
            <a:off x="4970855" y="432417"/>
            <a:ext cx="4379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8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λαχανάνθρωποι</a:t>
            </a:r>
            <a:endParaRPr lang="el-GR" dirty="0"/>
          </a:p>
        </p:txBody>
      </p:sp>
      <p:pic>
        <p:nvPicPr>
          <p:cNvPr id="7" name="Φρούτα φρούτ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Σοφία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564904"/>
            <a:ext cx="3528392" cy="3528392"/>
          </a:xfrm>
          <a:prstGeom prst="rect">
            <a:avLst/>
          </a:prstGeom>
          <a:noFill/>
        </p:spPr>
      </p:pic>
      <p:pic>
        <p:nvPicPr>
          <p:cNvPr id="8195" name="Picture 3" descr="C:\Users\Σοφία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320480" cy="4113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opkins #4-005 - April Apricot - a Rare Shop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3810000" cy="3810000"/>
          </a:xfrm>
          <a:prstGeom prst="rect">
            <a:avLst/>
          </a:prstGeom>
          <a:noFill/>
        </p:spPr>
      </p:pic>
      <p:pic>
        <p:nvPicPr>
          <p:cNvPr id="6146" name="Picture 2" descr="Shopkins #3-069 - Peachy - a Common Shopk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80928"/>
            <a:ext cx="3810000" cy="3810000"/>
          </a:xfrm>
          <a:prstGeom prst="rect">
            <a:avLst/>
          </a:prstGeom>
          <a:noFill/>
        </p:spPr>
      </p:pic>
      <p:pic>
        <p:nvPicPr>
          <p:cNvPr id="6148" name="Picture 4" descr="Shopkins #FF-011 - Popsicle - a Common Shopk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064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Σοφία\Desktop\b362ec9265f0e72576f3b58e7f664f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3443192" cy="3456384"/>
          </a:xfrm>
          <a:prstGeom prst="rect">
            <a:avLst/>
          </a:prstGeom>
          <a:noFill/>
        </p:spPr>
      </p:pic>
      <p:pic>
        <p:nvPicPr>
          <p:cNvPr id="6146" name="Picture 2" descr="C:\Users\Σοφία\Desktop\0561f96f8efc66fa7f07de6933ba8e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3923928" cy="3394198"/>
          </a:xfrm>
          <a:prstGeom prst="rect">
            <a:avLst/>
          </a:prstGeom>
          <a:noFill/>
        </p:spPr>
      </p:pic>
      <p:pic>
        <p:nvPicPr>
          <p:cNvPr id="6147" name="Picture 3" descr="C:\Users\Σοφία\Desktop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89040"/>
            <a:ext cx="3542903" cy="2837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Σοφία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72816"/>
            <a:ext cx="2265412" cy="4874068"/>
          </a:xfrm>
          <a:prstGeom prst="rect">
            <a:avLst/>
          </a:prstGeom>
          <a:noFill/>
        </p:spPr>
      </p:pic>
      <p:pic>
        <p:nvPicPr>
          <p:cNvPr id="5122" name="Picture 2" descr="C:\Users\Σοφία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004070" cy="4223342"/>
          </a:xfrm>
          <a:prstGeom prst="rect">
            <a:avLst/>
          </a:prstGeom>
          <a:noFill/>
        </p:spPr>
      </p:pic>
      <p:pic>
        <p:nvPicPr>
          <p:cNvPr id="5123" name="Picture 3" descr="C:\Users\Σοφία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9405" y="908720"/>
            <a:ext cx="2594595" cy="517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Σοφία\Desktop\94119912-two-finger-artichoke-character-cartoon-st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3851920" cy="3875027"/>
          </a:xfrm>
          <a:prstGeom prst="rect">
            <a:avLst/>
          </a:prstGeom>
          <a:noFill/>
        </p:spPr>
      </p:pic>
      <p:pic>
        <p:nvPicPr>
          <p:cNvPr id="4098" name="Picture 2" descr="C:\Users\Σοφία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36912"/>
            <a:ext cx="2463660" cy="3736826"/>
          </a:xfrm>
          <a:prstGeom prst="rect">
            <a:avLst/>
          </a:prstGeom>
          <a:noFill/>
        </p:spPr>
      </p:pic>
      <p:pic>
        <p:nvPicPr>
          <p:cNvPr id="4099" name="Picture 3" descr="C:\Users\Σοφία\Desktop\funny-vegetable-artichoke-character-PT8WM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03135"/>
            <a:ext cx="3096344" cy="4958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Σοφία\Desktop\27e552616d4924e4c614c15e3180d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694148" cy="3645024"/>
          </a:xfrm>
          <a:prstGeom prst="rect">
            <a:avLst/>
          </a:prstGeom>
          <a:noFill/>
        </p:spPr>
      </p:pic>
      <p:pic>
        <p:nvPicPr>
          <p:cNvPr id="2050" name="Picture 2" descr="Pin by mar mourG on Pinturas | Funny fruit, Fruit art, Whimsical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48680"/>
            <a:ext cx="1596380" cy="3990951"/>
          </a:xfrm>
          <a:prstGeom prst="rect">
            <a:avLst/>
          </a:prstGeom>
          <a:noFill/>
        </p:spPr>
      </p:pic>
      <p:pic>
        <p:nvPicPr>
          <p:cNvPr id="2052" name="Picture 4" descr="510 Emoji ideas | emoji, emoticons emojis, smiley emo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9913" y="3698667"/>
            <a:ext cx="2247900" cy="3190876"/>
          </a:xfrm>
          <a:prstGeom prst="rect">
            <a:avLst/>
          </a:prstGeom>
          <a:noFill/>
        </p:spPr>
      </p:pic>
      <p:pic>
        <p:nvPicPr>
          <p:cNvPr id="2054" name="Picture 6" descr="Pea Pod Family | Free Online Coloring P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98364">
            <a:off x="3732073" y="560135"/>
            <a:ext cx="3280979" cy="2837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ΦΡΟΥΤΟΠΙ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8" name="Picture 4" descr="Φρουτοπία - Βικιπαίδει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294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</Words>
  <Application>Microsoft Office PowerPoint</Application>
  <PresentationFormat>Προβολή στην οθόνη (4:3)</PresentationFormat>
  <Paragraphs>2</Paragraphs>
  <Slides>8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Σοφία</cp:lastModifiedBy>
  <cp:revision>9</cp:revision>
  <dcterms:created xsi:type="dcterms:W3CDTF">2021-03-31T09:44:03Z</dcterms:created>
  <dcterms:modified xsi:type="dcterms:W3CDTF">2021-03-31T10:57:31Z</dcterms:modified>
</cp:coreProperties>
</file>