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58" r:id="rId4"/>
    <p:sldId id="259" r:id="rId5"/>
    <p:sldId id="260" r:id="rId6"/>
    <p:sldId id="261" r:id="rId7"/>
    <p:sldId id="272" r:id="rId8"/>
    <p:sldId id="271" r:id="rId9"/>
    <p:sldId id="270" r:id="rId10"/>
    <p:sldId id="262" r:id="rId11"/>
    <p:sldId id="268" r:id="rId12"/>
    <p:sldId id="264" r:id="rId13"/>
    <p:sldId id="265" r:id="rId14"/>
    <p:sldId id="257" r:id="rId15"/>
    <p:sldId id="278" r:id="rId16"/>
    <p:sldId id="275" r:id="rId17"/>
    <p:sldId id="266" r:id="rId18"/>
    <p:sldId id="277" r:id="rId19"/>
    <p:sldId id="274" r:id="rId20"/>
    <p:sldId id="273" r:id="rId21"/>
    <p:sldId id="276" r:id="rId22"/>
    <p:sldId id="263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B44-1B54-4C92-9C32-9C589060F9E5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9DF2-3233-478D-A8B1-6AFF613725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B44-1B54-4C92-9C32-9C589060F9E5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9DF2-3233-478D-A8B1-6AFF613725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B44-1B54-4C92-9C32-9C589060F9E5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9DF2-3233-478D-A8B1-6AFF613725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图片包含 户外, 自然, 男士&#10;&#10;已生成高可信度的说明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B44-1B54-4C92-9C32-9C589060F9E5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9DF2-3233-478D-A8B1-6AFF613725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B44-1B54-4C92-9C32-9C589060F9E5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9DF2-3233-478D-A8B1-6AFF613725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B44-1B54-4C92-9C32-9C589060F9E5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9DF2-3233-478D-A8B1-6AFF613725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B44-1B54-4C92-9C32-9C589060F9E5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9DF2-3233-478D-A8B1-6AFF613725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B44-1B54-4C92-9C32-9C589060F9E5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9DF2-3233-478D-A8B1-6AFF613725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B44-1B54-4C92-9C32-9C589060F9E5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9DF2-3233-478D-A8B1-6AFF613725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B44-1B54-4C92-9C32-9C589060F9E5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9DF2-3233-478D-A8B1-6AFF613725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B44-1B54-4C92-9C32-9C589060F9E5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9DF2-3233-478D-A8B1-6AFF613725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D2B44-1B54-4C92-9C32-9C589060F9E5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9DF2-3233-478D-A8B1-6AFF613725D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 rot="21395400">
            <a:off x="2238790" y="690986"/>
            <a:ext cx="4900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φίλοι για πάντα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C:\Users\Σοφία\Desktop\ΦΙΛΟΙ\Εικόνα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6913"/>
            <a:ext cx="8686800" cy="4891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 Φιλία | Passe av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0"/>
            <a:ext cx="90297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971600" y="0"/>
            <a:ext cx="7615238" cy="1201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>
                <a:solidFill>
                  <a:srgbClr val="FF0000"/>
                </a:solidFill>
              </a:rPr>
              <a:t>Η συνταγή της φιλίας.</a:t>
            </a:r>
          </a:p>
        </p:txBody>
      </p:sp>
      <p:pic>
        <p:nvPicPr>
          <p:cNvPr id="27651" name="Picture 2" descr="C:\Users\Roula Antonis\AppData\Local\Microsoft\Windows\INetCache\IE\F4QNEG6F\cauldron-151273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929" y="2270126"/>
            <a:ext cx="366355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Καρδιά"/>
          <p:cNvSpPr/>
          <p:nvPr/>
        </p:nvSpPr>
        <p:spPr>
          <a:xfrm>
            <a:off x="623888" y="2306639"/>
            <a:ext cx="1239441" cy="1665287"/>
          </a:xfrm>
          <a:prstGeom prst="hear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FF0000"/>
                </a:solidFill>
              </a:rPr>
              <a:t>αγάπη</a:t>
            </a:r>
          </a:p>
        </p:txBody>
      </p:sp>
      <p:pic>
        <p:nvPicPr>
          <p:cNvPr id="27653" name="Picture 3" descr="C:\Users\Roula Antonis\AppData\Local\Microsoft\Windows\INetCache\IE\BWFJ551E\chef_PNG7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2787" y="0"/>
            <a:ext cx="191928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αρδιά"/>
          <p:cNvSpPr/>
          <p:nvPr/>
        </p:nvSpPr>
        <p:spPr>
          <a:xfrm>
            <a:off x="2826544" y="1871664"/>
            <a:ext cx="1238250" cy="1665287"/>
          </a:xfrm>
          <a:prstGeom prst="hear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rgbClr val="FF0000"/>
                </a:solidFill>
              </a:rPr>
              <a:t>χαρά</a:t>
            </a:r>
          </a:p>
        </p:txBody>
      </p:sp>
      <p:sp>
        <p:nvSpPr>
          <p:cNvPr id="7" name="6 - Καρδιά"/>
          <p:cNvSpPr/>
          <p:nvPr/>
        </p:nvSpPr>
        <p:spPr>
          <a:xfrm>
            <a:off x="1279922" y="3984626"/>
            <a:ext cx="1781175" cy="2074863"/>
          </a:xfrm>
          <a:prstGeom prst="hear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FF0000"/>
                </a:solidFill>
              </a:rPr>
              <a:t>μοίρασμα</a:t>
            </a:r>
          </a:p>
        </p:txBody>
      </p:sp>
      <p:sp>
        <p:nvSpPr>
          <p:cNvPr id="8" name="7 - Καρδιά"/>
          <p:cNvSpPr/>
          <p:nvPr/>
        </p:nvSpPr>
        <p:spPr>
          <a:xfrm>
            <a:off x="134541" y="4865689"/>
            <a:ext cx="1238250" cy="1665287"/>
          </a:xfrm>
          <a:prstGeom prst="hear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FF0000"/>
                </a:solidFill>
              </a:rPr>
              <a:t>παρέα</a:t>
            </a:r>
          </a:p>
        </p:txBody>
      </p:sp>
      <p:sp>
        <p:nvSpPr>
          <p:cNvPr id="9" name="8 - Καρδιά"/>
          <p:cNvSpPr/>
          <p:nvPr/>
        </p:nvSpPr>
        <p:spPr>
          <a:xfrm>
            <a:off x="5723335" y="3278189"/>
            <a:ext cx="1350169" cy="1665287"/>
          </a:xfrm>
          <a:prstGeom prst="hear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rgbClr val="FF0000"/>
                </a:solidFill>
              </a:rPr>
              <a:t>αγκαλιά</a:t>
            </a:r>
          </a:p>
        </p:txBody>
      </p:sp>
      <p:sp>
        <p:nvSpPr>
          <p:cNvPr id="10" name="9 - Καρδιά"/>
          <p:cNvSpPr/>
          <p:nvPr/>
        </p:nvSpPr>
        <p:spPr>
          <a:xfrm>
            <a:off x="6399609" y="5011738"/>
            <a:ext cx="1604963" cy="1663700"/>
          </a:xfrm>
          <a:prstGeom prst="hear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rgbClr val="FF0000"/>
                </a:solidFill>
              </a:rPr>
              <a:t>σεβασμός</a:t>
            </a:r>
          </a:p>
        </p:txBody>
      </p:sp>
      <p:sp>
        <p:nvSpPr>
          <p:cNvPr id="12" name="11 - Καρδιά"/>
          <p:cNvSpPr/>
          <p:nvPr/>
        </p:nvSpPr>
        <p:spPr>
          <a:xfrm>
            <a:off x="7658100" y="3810000"/>
            <a:ext cx="1485900" cy="1665288"/>
          </a:xfrm>
          <a:prstGeom prst="hear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rgbClr val="FF0000"/>
                </a:solidFill>
              </a:rPr>
              <a:t>παιχνίδι</a:t>
            </a:r>
          </a:p>
        </p:txBody>
      </p:sp>
      <p:sp>
        <p:nvSpPr>
          <p:cNvPr id="13" name="12 - Καρδιά"/>
          <p:cNvSpPr/>
          <p:nvPr/>
        </p:nvSpPr>
        <p:spPr>
          <a:xfrm>
            <a:off x="1043609" y="439738"/>
            <a:ext cx="1637680" cy="1663700"/>
          </a:xfrm>
          <a:prstGeom prst="hear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FF0000"/>
                </a:solidFill>
              </a:rPr>
              <a:t>ευγένεια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4" name="13 - Καρδιά"/>
          <p:cNvSpPr/>
          <p:nvPr/>
        </p:nvSpPr>
        <p:spPr>
          <a:xfrm>
            <a:off x="5723335" y="1189039"/>
            <a:ext cx="1238250" cy="1665287"/>
          </a:xfrm>
          <a:prstGeom prst="hear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FF0000"/>
                </a:solidFill>
              </a:rPr>
              <a:t>γέλιο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5868E-6 4.85661E-6 C 0.00417 0.01711 0.01055 0.05296 0.01915 0.07192 C 0.02228 0.09019 0.02996 0.10499 0.0353 0.12234 C 0.04963 0.16975 0.06657 0.21207 0.09014 0.25092 C 0.09353 0.2567 0.09535 0.26456 0.099 0.27012 C 0.10278 0.27613 0.10825 0.27937 0.11216 0.28492 C 0.12297 0.30041 0.13665 0.32123 0.15071 0.3314 C 0.15723 0.34597 0.14889 0.32863 0.16257 0.34828 C 0.17234 0.36216 0.15814 0.34782 0.16999 0.35892 C 0.17051 0.36147 0.17051 0.3647 0.17129 0.36725 C 0.17286 0.37187 0.17729 0.37997 0.17729 0.3802 C 0.17794 0.38251 0.17794 0.38575 0.17872 0.38829 C 0.18028 0.39292 0.18471 0.40101 0.18471 0.40124 C 0.18849 0.42345 0.19722 0.44357 0.20386 0.46438 C 0.20946 0.48149 0.21259 0.49745 0.226 0.50439 C 0.22744 0.50647 0.23291 0.51364 0.23343 0.51503 C 0.23642 0.52266 0.23786 0.53399 0.23942 0.54255 C 0.24098 0.56082 0.24137 0.57215 0.25427 0.57839 C 0.26365 0.58857 0.27368 0.5932 0.28384 0.60152 C 0.28866 0.60545 0.294 0.61031 0.30012 0.61031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1261E-6 -8.85291E-6 C 0.01199 0.00138 0.01576 0.00254 0.02566 0.00578 C 0.03608 0.01503 0.03139 0.01248 0.03921 0.01572 C 0.04677 0.02289 0.05445 0.03122 0.06266 0.03561 C 0.068 0.04255 0.07425 0.04486 0.07946 0.05157 C 0.08076 0.05319 0.08154 0.05619 0.08285 0.05758 C 0.08454 0.05943 0.08662 0.05989 0.08845 0.06151 C 0.09509 0.06776 0.09952 0.07446 0.10629 0.07955 C 0.11046 0.08672 0.11424 0.08903 0.11984 0.09134 C 0.12714 0.10129 0.13547 0.10892 0.14329 0.11725 C 0.14863 0.12303 0.15345 0.13159 0.15892 0.13714 C 0.1722 0.15032 0.18888 0.16142 0.20373 0.16697 C 0.22418 0.17437 0.2445 0.17715 0.26534 0.17876 C 0.27394 0.1827 0.27537 0.18131 0.28214 0.19287 C 0.2841 0.19611 0.2854 0.20073 0.28774 0.20282 C 0.28918 0.20397 0.29074 0.20397 0.2923 0.20467 C 0.29686 0.20698 0.2996 0.21091 0.30455 0.21276 C 0.31862 0.22525 0.3362 0.2308 0.35157 0.23265 C 0.36538 0.23196 0.37919 0.23196 0.39299 0.23057 C 0.39417 0.23057 0.39547 0.2271 0.39638 0.22849 C 0.3982 0.23149 0.39755 0.25393 0.39755 0.25439 " pathEditMode="relative" ptsTypes="ffffffffffffffffffff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62E-6 -3.62627E-6 C 0.00665 0.00463 0.01107 0.01272 0.01798 0.01596 C 0.02384 0.0259 0.03152 0.03192 0.03817 0.03978 C 0.04611 0.04903 0.04142 0.04487 0.04703 0.05366 C 0.05302 0.06314 0.05601 0.06522 0.06383 0.07354 C 0.06917 0.07933 0.07764 0.09598 0.08181 0.10338 C 0.08754 0.11355 0.0947 0.12165 0.09965 0.13321 C 0.10265 0.14015 0.10512 0.14686 0.10864 0.1531 C 0.1102 0.16143 0.1132 0.16698 0.11541 0.17484 C 0.1175 0.18247 0.1188 0.19103 0.12101 0.19866 C 0.12336 0.22503 0.12557 0.25208 0.13222 0.27637 C 0.13261 0.27891 0.13274 0.28169 0.13326 0.28423 C 0.13391 0.2877 0.13508 0.2907 0.1356 0.29417 C 0.13625 0.2988 0.13599 0.30342 0.13664 0.30805 C 0.1386 0.32262 0.14212 0.33927 0.1468 0.35176 C 0.14876 0.35685 0.1511 0.36772 0.15462 0.36772 " pathEditMode="relative" ptsTypes="ffffffff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048E-6 0.04625 C 0.00313 0.05203 0.00586 0.05412 0.00938 0.05758 C 0.01381 0.06869 0.01967 0.06961 0.02514 0.07424 C 0.03153 0.07932 0.03765 0.08719 0.04403 0.09112 C 0.04729 0.09297 0.05041 0.09459 0.05367 0.09667 C 0.05536 0.09759 0.05888 0.09967 0.05888 0.09991 C 0.07894 0.09759 0.09392 0.09505 0.11242 0.08002 C 0.1175 0.07054 0.12375 0.06475 0.12922 0.05758 C 0.13117 0.05527 0.133 0.0525 0.13456 0.04926 C 0.13573 0.04695 0.13638 0.04278 0.13756 0.0407 C 0.13912 0.03816 0.1412 0.03746 0.1429 0.03515 C 0.14472 0.03284 0.14641 0.0296 0.14811 0.02683 C 0.15644 0.01156 0.15788 0.01087 0.16595 -0.00116 C 0.17325 -0.01226 0.17742 -0.02267 0.18601 -0.02613 C 0.19578 -0.04602 0.20816 -0.05874 0.21962 -0.071 C 0.22118 -0.07262 0.22236 -0.07701 0.22379 -0.07909 C 0.23108 -0.0902 0.24189 -0.09736 0.2501 -0.10153 C 0.25661 -0.10847 0.26326 -0.10847 0.27016 -0.11286 C 0.27706 -0.1117 0.28449 -0.11448 0.291 -0.10708 C 0.29204 -0.10615 0.2923 -0.10292 0.29322 -0.10153 C 0.29595 -0.09736 0.29934 -0.09598 0.30155 -0.09066 C 0.30233 -0.08858 0.30286 -0.08626 0.30377 -0.08511 C 0.30833 -0.07794 0.30585 -0.08719 0.30794 -0.07655 " pathEditMode="relative" rAng="0" ptsTypes="ffffffffffffffffffff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3.68178E-6 C -0.01068 -0.00648 -0.01602 -0.00995 -0.02801 -0.01203 C -0.06279 -0.01041 -0.06357 -0.01457 -0.08623 3.68178E-6 C -0.09001 0.00647 -0.09418 0.01272 -0.09861 0.01781 C -0.10173 0.03931 -0.09757 0.01387 -0.10199 0.03191 C -0.10734 0.05319 -0.10134 0.03608 -0.10642 0.04972 C -0.10929 0.07423 -0.10551 0.0481 -0.10981 0.06568 C -0.11215 0.07516 -0.11215 0.08464 -0.11541 0.09343 C -0.11763 0.10869 -0.12375 0.12072 -0.12883 0.13321 C -0.12974 0.13552 -0.13013 0.13853 -0.13104 0.14107 C -0.1356 0.15356 -0.14576 0.16073 -0.15345 0.16304 C -0.15683 0.16235 -0.16022 0.16212 -0.16361 0.16096 C -0.16595 0.16003 -0.17025 0.15703 -0.17025 0.15703 C -0.17325 0.15772 -0.17637 0.15772 -0.17924 0.15911 C -0.18445 0.16165 -0.1894 0.17645 -0.18705 0.18501 " pathEditMode="relative" ptsTypes="ffffffff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0339E-6 4.90287E-6 C -0.00469 -0.01157 -0.01264 -0.01642 -0.02045 -0.01989 C -0.02697 -0.02706 -0.03452 -0.03076 -0.04208 -0.03377 C -0.04429 -0.03331 -0.05015 -0.03238 -0.05276 -0.02984 C -0.05914 -0.02336 -0.06461 -0.01573 -0.07204 -0.01203 C -0.07725 -0.00255 -0.08545 -0.00255 -0.09236 0.00208 C -0.10082 0.00763 -0.10981 0.00901 -0.11867 0.01202 C -0.13782 0.01086 -0.15371 0.01156 -0.17155 0.00393 C -0.17689 -0.00209 -0.18263 -0.00139 -0.18823 -0.00602 C -0.19943 -0.01527 -0.2118 -0.02151 -0.22431 -0.02591 C -0.22743 -0.02521 -0.23082 -0.02521 -0.23382 -0.02383 C -0.23642 -0.02267 -0.23981 -0.01596 -0.23981 -0.01573 " pathEditMode="relative" rAng="0" ptsTypes="fffffffffff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1811E-6 -8.73265E-6 C -0.00951 -0.01064 -0.02254 -0.02013 -0.03361 -0.02383 C -0.04169 -0.02938 -0.05015 -0.03076 -0.05823 -0.03585 C -0.06279 -0.03516 -0.06748 -0.03631 -0.07178 -0.03377 C -0.07347 -0.03285 -0.07373 -0.02822 -0.07503 -0.02591 C -0.08024 -0.01666 -0.08702 -0.00556 -0.09301 0.00208 C -0.10721 0.02011 -0.12258 0.03283 -0.14003 0.03769 C -0.17351 0.03515 -0.15566 0.03653 -0.17364 0.02983 C -0.19135 0.00578 -0.2191 -0.00694 -0.24085 -0.00995 C -0.25232 -0.00833 -0.25948 -0.00486 -0.2699 -8.73265E-6 C -0.27146 0.00208 -0.27277 0.00462 -0.27446 0.00601 C -0.27654 0.00786 -0.2811 0.00994 -0.2811 0.00994 C -0.28631 0.01919 -0.29244 0.02705 -0.29791 0.03584 C -0.30025 0.03954 -0.30468 0.04764 -0.30468 0.04764 C -0.30598 0.05504 -0.30833 0.06012 -0.31132 0.06567 C -0.31197 0.06984 -0.3164 0.09088 -0.3181 0.09343 C -0.31927 0.09528 -0.32253 0.09551 -0.32253 0.09551 " pathEditMode="relative" ptsTypes="ffffffffffffffff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4236E-6 8.25162E-6 C 0.00703 0.00186 0.01133 0.00648 0.01784 0.00995 C 0.03829 0.02105 0.05744 0.03053 0.07724 0.0458 C 0.08662 0.05297 0.09795 0.05944 0.10629 0.06962 C 0.12609 0.09367 0.11059 0.07956 0.12205 0.08951 C 0.13625 0.11564 0.14185 0.14802 0.1455 0.18294 C 0.14511 0.19959 0.14511 0.21601 0.14446 0.23266 C 0.14407 0.24399 0.14016 0.2544 0.13768 0.26457 C 0.12948 0.29811 0.12153 0.31222 0.10186 0.32424 C 0.08506 0.32332 0.06786 0.32725 0.05145 0.32031 C 0.03973 0.31522 0.02983 0.30898 0.01784 0.3062 C -0.01238 0.28261 -0.04716 0.27614 -0.07959 0.26851 C -0.10356 0.26989 -0.11437 0.26966 -0.13443 0.27637 C -0.13951 0.28261 -0.1455 0.28493 -0.15123 0.2884 C -0.15853 0.30135 -0.16465 0.3062 -0.16465 0.32609 " pathEditMode="relative" ptsTypes="ffffffffffffff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17 0.02151 0.02006 0.02891 0.0314 0.03192 C 0.04559 0.03978 0.06018 0.03862 0.07503 0.03978 C 0.08663 0.03909 0.09822 0.03886 0.10981 0.0377 C 0.12219 0.03654 0.13808 0.02521 0.14785 0.01203 C 0.15423 0.00301 0.16022 -0.00994 0.16687 -0.0178 C 0.16843 -0.0259 0.17182 -0.03076 0.17468 -0.03769 C 0.17651 -0.04718 0.1795 -0.05111 0.18263 -0.05966 C 0.18719 -0.07238 0.19005 -0.08649 0.19709 -0.09551 C 0.20178 -0.11124 0.21819 -0.12789 0.22744 -0.13529 C 0.23356 -0.14038 0.24007 -0.14708 0.24645 -0.15101 C 0.27368 -0.16813 0.30286 -0.17229 0.33151 -0.17484 C 0.35249 -0.17969 0.34714 -0.17923 0.38297 -0.17484 C 0.38726 -0.17437 0.39104 -0.17021 0.39534 -0.16905 C 0.39938 -0.16535 0.4042 -0.16443 0.40772 -0.15911 C 0.40967 -0.1561 0.41149 -0.1524 0.41332 -0.14916 C 0.41436 -0.14708 0.41657 -0.14315 0.41657 -0.14315 C 0.41879 -0.13136 0.42256 -0.12118 0.42673 -0.11124 C 0.42882 -0.09112 0.42595 -0.10962 0.43012 -0.09551 C 0.43299 -0.0858 0.42882 -0.09274 0.43338 -0.0814 C 0.43546 -0.07608 0.44106 -0.07053 0.44354 -0.06753 C 0.44718 -0.06336 0.44562 -0.0636 0.44797 -0.0636 " pathEditMode="relative" ptsTypes="fffffffffffffffffffff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0"/>
          <a:ext cx="8964490" cy="707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898"/>
                <a:gridCol w="1792898"/>
                <a:gridCol w="1792898"/>
                <a:gridCol w="1792898"/>
                <a:gridCol w="1792898"/>
              </a:tblGrid>
              <a:tr h="1930524">
                <a:tc>
                  <a:txBody>
                    <a:bodyPr/>
                    <a:lstStyle/>
                    <a:p>
                      <a:pPr algn="ctr"/>
                      <a:r>
                        <a:rPr lang="el-GR" sz="10000" dirty="0" smtClean="0">
                          <a:solidFill>
                            <a:srgbClr val="FF0000"/>
                          </a:solidFill>
                        </a:rPr>
                        <a:t>Χ</a:t>
                      </a:r>
                      <a:endParaRPr lang="el-GR" sz="1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0" dirty="0" smtClean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el-GR" sz="1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0" dirty="0" smtClean="0">
                          <a:solidFill>
                            <a:srgbClr val="FF0000"/>
                          </a:solidFill>
                        </a:rPr>
                        <a:t>Α</a:t>
                      </a:r>
                      <a:endParaRPr lang="el-GR" sz="1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0" dirty="0" smtClean="0">
                          <a:solidFill>
                            <a:srgbClr val="FF0000"/>
                          </a:solidFill>
                        </a:rPr>
                        <a:t>Ο</a:t>
                      </a:r>
                      <a:endParaRPr lang="el-GR" sz="1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0" dirty="0" smtClean="0">
                          <a:solidFill>
                            <a:srgbClr val="FF0000"/>
                          </a:solidFill>
                        </a:rPr>
                        <a:t>Φ</a:t>
                      </a:r>
                      <a:endParaRPr lang="el-GR" sz="1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l-GR" sz="10000" b="1" dirty="0" smtClean="0">
                          <a:solidFill>
                            <a:srgbClr val="FF0000"/>
                          </a:solidFill>
                        </a:rPr>
                        <a:t>Φ</a:t>
                      </a:r>
                      <a:endParaRPr lang="el-GR" sz="10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0" b="1" dirty="0" smtClean="0">
                          <a:solidFill>
                            <a:srgbClr val="FF0000"/>
                          </a:solidFill>
                        </a:rPr>
                        <a:t>Ι</a:t>
                      </a:r>
                      <a:endParaRPr lang="el-GR" sz="10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0" b="1" dirty="0" smtClean="0">
                          <a:solidFill>
                            <a:srgbClr val="FF0000"/>
                          </a:solidFill>
                        </a:rPr>
                        <a:t>Λ</a:t>
                      </a:r>
                      <a:endParaRPr lang="el-GR" sz="10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0" b="1" dirty="0" smtClean="0">
                          <a:solidFill>
                            <a:srgbClr val="FF0000"/>
                          </a:solidFill>
                        </a:rPr>
                        <a:t>Ο</a:t>
                      </a:r>
                      <a:endParaRPr lang="el-GR" sz="10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0" b="1" dirty="0" smtClean="0">
                          <a:solidFill>
                            <a:srgbClr val="FF0000"/>
                          </a:solidFill>
                        </a:rPr>
                        <a:t>Σ</a:t>
                      </a:r>
                      <a:endParaRPr lang="el-GR" sz="10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l-GR" sz="10000" b="1" dirty="0" smtClean="0">
                          <a:solidFill>
                            <a:srgbClr val="FF0000"/>
                          </a:solidFill>
                        </a:rPr>
                        <a:t>Χ</a:t>
                      </a:r>
                      <a:endParaRPr lang="el-GR" sz="10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0" b="1" dirty="0" smtClean="0">
                          <a:solidFill>
                            <a:srgbClr val="FF0000"/>
                          </a:solidFill>
                        </a:rPr>
                        <a:t>Ε</a:t>
                      </a:r>
                      <a:endParaRPr lang="el-GR" sz="10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0" b="1" dirty="0" smtClean="0">
                          <a:solidFill>
                            <a:srgbClr val="FF0000"/>
                          </a:solidFill>
                        </a:rPr>
                        <a:t>Τ</a:t>
                      </a:r>
                      <a:endParaRPr lang="el-GR" sz="10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0" b="1" dirty="0" smtClean="0">
                          <a:solidFill>
                            <a:srgbClr val="FF0000"/>
                          </a:solidFill>
                        </a:rPr>
                        <a:t>Ι</a:t>
                      </a:r>
                      <a:endParaRPr lang="el-GR" sz="10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0" b="1" dirty="0" smtClean="0">
                          <a:solidFill>
                            <a:srgbClr val="FF0000"/>
                          </a:solidFill>
                        </a:rPr>
                        <a:t>Ο</a:t>
                      </a:r>
                      <a:endParaRPr lang="el-GR" sz="10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l-GR" sz="10000" b="1" dirty="0" smtClean="0">
                          <a:solidFill>
                            <a:srgbClr val="FF0000"/>
                          </a:solidFill>
                        </a:rPr>
                        <a:t>Φ</a:t>
                      </a:r>
                      <a:endParaRPr lang="el-GR" sz="10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0" b="1" dirty="0" smtClean="0">
                          <a:solidFill>
                            <a:srgbClr val="FF0000"/>
                          </a:solidFill>
                        </a:rPr>
                        <a:t>Ι</a:t>
                      </a:r>
                      <a:endParaRPr lang="el-GR" sz="10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0" b="1" dirty="0" smtClean="0">
                          <a:solidFill>
                            <a:srgbClr val="FF0000"/>
                          </a:solidFill>
                        </a:rPr>
                        <a:t>Λ</a:t>
                      </a:r>
                      <a:endParaRPr lang="el-GR" sz="10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0" b="1" dirty="0" smtClean="0">
                          <a:solidFill>
                            <a:srgbClr val="FF0000"/>
                          </a:solidFill>
                        </a:rPr>
                        <a:t>Ι</a:t>
                      </a:r>
                      <a:endParaRPr lang="el-GR" sz="10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0" b="1" dirty="0" smtClean="0">
                          <a:solidFill>
                            <a:srgbClr val="FF0000"/>
                          </a:solidFill>
                        </a:rPr>
                        <a:t>Α</a:t>
                      </a:r>
                      <a:endParaRPr lang="el-GR" sz="10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Σοφία\Desktop\ΦΙΛΟΙ\650891f9518bdb6c73c18dc554c76a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82152"/>
            <a:ext cx="8376760" cy="6940152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051720" y="2060848"/>
            <a:ext cx="739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Φ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987824" y="1052736"/>
            <a:ext cx="6527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Θ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732240" y="1412776"/>
            <a:ext cx="596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Λ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6804248" y="3068960"/>
            <a:ext cx="5629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Κ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275856" y="3645024"/>
            <a:ext cx="5100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Σ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4139952" y="4797152"/>
            <a:ext cx="5661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Χ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5292080" y="3933056"/>
            <a:ext cx="6527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Ο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796136" y="2420888"/>
            <a:ext cx="5229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Ε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3995936" y="2564904"/>
            <a:ext cx="369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Σοφία\Desktop\ELSA-ANNA - Αντιγραφή - Αντιγραφή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79"/>
            <a:ext cx="4032448" cy="6125239"/>
          </a:xfrm>
          <a:prstGeom prst="rect">
            <a:avLst/>
          </a:prstGeom>
          <a:noFill/>
        </p:spPr>
      </p:pic>
      <p:pic>
        <p:nvPicPr>
          <p:cNvPr id="6146" name="Picture 2" descr="C:\Users\Σοφία\Desktop\ELSA-AN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3727301" cy="5963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Σοφία\Desktop\maxres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0"/>
            <a:ext cx="7172325" cy="6858000"/>
          </a:xfrm>
          <a:prstGeom prst="rect">
            <a:avLst/>
          </a:prstGeom>
          <a:noFill/>
        </p:spPr>
      </p:pic>
      <p:pic>
        <p:nvPicPr>
          <p:cNvPr id="35843" name="Picture 3" descr="C:\Users\Σοφία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88640" y="0"/>
            <a:ext cx="50387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Σοφία\Desktop\cars-3-matter-cli - Αντιγραφή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4211960" cy="4972880"/>
          </a:xfrm>
          <a:prstGeom prst="rect">
            <a:avLst/>
          </a:prstGeom>
          <a:noFill/>
        </p:spPr>
      </p:pic>
      <p:pic>
        <p:nvPicPr>
          <p:cNvPr id="32771" name="Picture 3" descr="C:\Users\Σοφία\Desktop\cars-3-matter-c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72" y="1052736"/>
            <a:ext cx="4639229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Σοφία\Desktop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48680"/>
            <a:ext cx="3353373" cy="5888849"/>
          </a:xfrm>
          <a:prstGeom prst="rect">
            <a:avLst/>
          </a:prstGeom>
          <a:noFill/>
        </p:spPr>
      </p:pic>
      <p:pic>
        <p:nvPicPr>
          <p:cNvPr id="7170" name="Picture 2" descr="C:\Users\Σοφία\Desktop\hqdefault - Αντιγραφή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360040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Σοφία\Desktop\το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5257800" cy="5715000"/>
          </a:xfrm>
          <a:prstGeom prst="rect">
            <a:avLst/>
          </a:prstGeom>
          <a:noFill/>
        </p:spPr>
      </p:pic>
      <p:pic>
        <p:nvPicPr>
          <p:cNvPr id="34819" name="Picture 3" descr="C:\Users\Σοφία\Desktop\τομ - Αντιγραφή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48680"/>
            <a:ext cx="43243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Σοφία\Desktop\AAAABXHUnRd7-a77inaegAw-KiI_7UgeNj7gUB4fqQ-574CvMf3J6LBCL1QaZq3OlNjronRLnNvG-O5RK6ASIx5rWM1Uov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645224" cy="6130995"/>
          </a:xfrm>
          <a:prstGeom prst="rect">
            <a:avLst/>
          </a:prstGeom>
          <a:noFill/>
        </p:spPr>
      </p:pic>
      <p:pic>
        <p:nvPicPr>
          <p:cNvPr id="30723" name="Picture 3" descr="C:\Users\Σοφία\Desktop\AAAABXHUnRd7-a77inaegAw-KiI_7UgeNj7gUB4fqQ-574CvMf3J6LBCL1QaZq3OlNjronRLnNvG-O5RK6ASIx5rWM1UovZY - Αντιγραφή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3888432" cy="6221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utside clipart playing, Picture #3037057 outside clipart pla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1556792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5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Η </a:t>
            </a:r>
            <a:r>
              <a:rPr lang="el-GR" sz="5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ζωή χωρίς </a:t>
            </a:r>
            <a:r>
              <a:rPr lang="el-GR" sz="5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φίλους</a:t>
            </a:r>
            <a:r>
              <a:rPr lang="el-GR" sz="5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είναι σαν </a:t>
            </a:r>
          </a:p>
          <a:p>
            <a:r>
              <a:rPr lang="el-GR" sz="5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τον </a:t>
            </a:r>
            <a:r>
              <a:rPr lang="el-GR" sz="5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ουρανό </a:t>
            </a:r>
            <a:r>
              <a:rPr lang="el-GR" sz="5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χωρίς</a:t>
            </a:r>
            <a:endParaRPr lang="el-GR" sz="50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915816" y="3068960"/>
            <a:ext cx="3220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5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__ __ __ </a:t>
            </a:r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Σοφία\Desktop\merlin_130153733_f6c19b5d-ed73-47ec-a9a9-5c94adb80624-article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889" y="1124744"/>
            <a:ext cx="4725111" cy="4896544"/>
          </a:xfrm>
          <a:prstGeom prst="rect">
            <a:avLst/>
          </a:prstGeom>
          <a:noFill/>
        </p:spPr>
      </p:pic>
      <p:pic>
        <p:nvPicPr>
          <p:cNvPr id="31748" name="Picture 4" descr="C:\Users\Σοφία\Desktop\merlin_130153733_f6c19b5d-ed73-47ec-a9a9-5c94adb80624-articlelarge - Αντιγραφή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4003923" cy="4879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Σοφία\Desktop\28911775001_5839415457001_5839409611001-vs - Αντιγραφή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944100" cy="4437112"/>
          </a:xfrm>
          <a:prstGeom prst="rect">
            <a:avLst/>
          </a:prstGeom>
          <a:noFill/>
        </p:spPr>
      </p:pic>
      <p:pic>
        <p:nvPicPr>
          <p:cNvPr id="33795" name="Picture 3" descr="C:\Users\Σοφία\Desktop\28911775001_5839415457001_5839409611001-v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3997063" cy="446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 - Ομάδα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506703" y="0"/>
            <a:chExt cx="9144000" cy="6858001"/>
          </a:xfrm>
        </p:grpSpPr>
        <p:grpSp>
          <p:nvGrpSpPr>
            <p:cNvPr id="3" name="4 - Ομάδα"/>
            <p:cNvGrpSpPr>
              <a:grpSpLocks/>
            </p:cNvGrpSpPr>
            <p:nvPr/>
          </p:nvGrpSpPr>
          <p:grpSpPr bwMode="auto">
            <a:xfrm>
              <a:off x="1506703" y="0"/>
              <a:ext cx="9144000" cy="6858001"/>
              <a:chOff x="1506703" y="0"/>
              <a:chExt cx="9144000" cy="6858001"/>
            </a:xfrm>
          </p:grpSpPr>
          <p:pic>
            <p:nvPicPr>
              <p:cNvPr id="5" name="Picture 2" descr="http://1.bp.blogspot.com/-yUMbZiKT3y8/VBgqwr85aZI/AAAAAAAAO8g/4kQS6IEIDV8/s1600/%CE%94%CE%B9%CE%B1%CF%86%CE%AC%CE%BD%CE%B5%CE%B9%CE%B13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06703" y="0"/>
                <a:ext cx="9144000" cy="6858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2 - Ορθογώνιο"/>
              <p:cNvSpPr/>
              <p:nvPr/>
            </p:nvSpPr>
            <p:spPr>
              <a:xfrm>
                <a:off x="3467265" y="4845051"/>
                <a:ext cx="1527175" cy="614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sp>
            <p:nvSpPr>
              <p:cNvPr id="7" name="6 - Ορθογώνιο"/>
              <p:cNvSpPr/>
              <p:nvPr/>
            </p:nvSpPr>
            <p:spPr>
              <a:xfrm>
                <a:off x="7262978" y="4724401"/>
                <a:ext cx="1528762" cy="614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</p:grpSp>
        <p:sp>
          <p:nvSpPr>
            <p:cNvPr id="4" name="3 - Ορθογώνιο"/>
            <p:cNvSpPr/>
            <p:nvPr/>
          </p:nvSpPr>
          <p:spPr>
            <a:xfrm>
              <a:off x="8515515" y="6243639"/>
              <a:ext cx="1993900" cy="614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</p:grpSp>
      <p:sp>
        <p:nvSpPr>
          <p:cNvPr id="8" name="7 - TextBox"/>
          <p:cNvSpPr txBox="1"/>
          <p:nvPr/>
        </p:nvSpPr>
        <p:spPr>
          <a:xfrm>
            <a:off x="2555776" y="155679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000" dirty="0" smtClean="0">
                <a:solidFill>
                  <a:srgbClr val="FF0000"/>
                </a:solidFill>
              </a:rPr>
              <a:t>Οι φίλοι μου</a:t>
            </a:r>
            <a:endParaRPr lang="el-GR" sz="7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1268760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500" dirty="0">
                <a:solidFill>
                  <a:srgbClr val="C00000"/>
                </a:solidFill>
              </a:rPr>
              <a:t>Οι καλοί λογαριασμοί κάνουν τους καλούς φίλους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4355976" y="2636912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500" dirty="0">
                <a:solidFill>
                  <a:srgbClr val="C00000"/>
                </a:solidFill>
              </a:rPr>
              <a:t>Αν δεις φίλο χωρίς χαμόγελο </a:t>
            </a:r>
            <a:r>
              <a:rPr lang="el-GR" sz="3500" dirty="0" err="1">
                <a:solidFill>
                  <a:srgbClr val="C00000"/>
                </a:solidFill>
              </a:rPr>
              <a:t>δώσ</a:t>
            </a:r>
            <a:r>
              <a:rPr lang="el-GR" sz="3500" dirty="0">
                <a:solidFill>
                  <a:srgbClr val="C00000"/>
                </a:solidFill>
              </a:rPr>
              <a:t>’ του ένα από τα δικά σου.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95536" y="4077072"/>
            <a:ext cx="431060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500" dirty="0">
                <a:solidFill>
                  <a:srgbClr val="C00000"/>
                </a:solidFill>
              </a:rPr>
              <a:t>Ο καλός </a:t>
            </a:r>
            <a:r>
              <a:rPr lang="el-GR" sz="3500" dirty="0" smtClean="0">
                <a:solidFill>
                  <a:srgbClr val="C00000"/>
                </a:solidFill>
              </a:rPr>
              <a:t>φίλος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500" dirty="0" smtClean="0">
                <a:solidFill>
                  <a:srgbClr val="C00000"/>
                </a:solidFill>
              </a:rPr>
              <a:t> </a:t>
            </a:r>
            <a:r>
              <a:rPr lang="el-GR" sz="3500" dirty="0">
                <a:solidFill>
                  <a:srgbClr val="C00000"/>
                </a:solidFill>
              </a:rPr>
              <a:t>στην ανάγκη φαίνεται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467544" y="5733256"/>
            <a:ext cx="846501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500" dirty="0" smtClean="0">
                <a:solidFill>
                  <a:srgbClr val="C00000"/>
                </a:solidFill>
              </a:rPr>
              <a:t>Δείξε μου το φίλο σου να σου πω ποιος είσαι</a:t>
            </a:r>
            <a:endParaRPr lang="el-GR" sz="3500" dirty="0">
              <a:solidFill>
                <a:srgbClr val="C0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627784" y="0"/>
            <a:ext cx="5483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Φιλικές παροιμίες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Roula Antonis\AppData\Local\Microsoft\Windows\INetCache\IE\BWFJ551E\dog-2992549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21971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Roula Antonis\AppData\Local\Microsoft\Windows\INetCache\IE\ADHG2L0Z\flea_PNG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2928937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Roula Antonis\AppData\Local\Microsoft\Windows\INetCache\IE\7J2ZE1GB\14019003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0150" y="3717032"/>
            <a:ext cx="286385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395536" y="188640"/>
            <a:ext cx="4183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Φίλος όπως…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79512" y="5934670"/>
            <a:ext cx="2229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σκύλος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653727" y="2348880"/>
            <a:ext cx="23863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ψύλλος</a:t>
            </a:r>
            <a:endParaRPr lang="el-GR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932040" y="5085184"/>
            <a:ext cx="19201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μύλος</a:t>
            </a:r>
            <a:endParaRPr lang="el-GR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 descr="Παρουσίαση γρύλων κινούμενων σχεδίων Διανυσματική απεικόνιση - εικονογραφία  από cartoon, bugatti: 803750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204864"/>
            <a:ext cx="2498779" cy="2236407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2123728" y="1772816"/>
            <a:ext cx="22150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γρύλος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55776" y="332656"/>
            <a:ext cx="328166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φίλος</a:t>
            </a:r>
            <a:endParaRPr lang="el-GR" sz="1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1475656" y="2564904"/>
            <a:ext cx="59525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φ__λ__ς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39552" y="5085184"/>
            <a:ext cx="18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ί</a:t>
            </a:r>
            <a:endParaRPr lang="el-GR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499992" y="5013176"/>
            <a:ext cx="856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θ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6012160" y="4941168"/>
            <a:ext cx="8467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9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ο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380312" y="4941168"/>
            <a:ext cx="8595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9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ύ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699792" y="5085184"/>
            <a:ext cx="8467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9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η</a:t>
            </a:r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70213E-6 C 0.00329 -0.00509 0.042 -0.071 0.06319 -0.09228 C 0.06579 -0.10199 0.06926 -0.10662 0.07551 -0.11263 C 0.08176 -0.13044 0.09565 -0.14431 0.10624 -0.15773 C 0.10989 -0.17207 0.11996 -0.19057 0.12933 -0.19889 C 0.13489 -0.21069 0.13992 -0.22248 0.14617 -0.23358 C 0.14791 -0.2433 0.15016 -0.247 0.15537 -0.25417 C 0.15589 -0.25763 0.15589 -0.2611 0.15694 -0.26434 C 0.1585 -0.26874 0.16319 -0.2766 0.16319 -0.2766 C 0.16457 -0.29232 0.16631 -0.3025 0.16926 -0.31776 C 0.17256 -0.35523 0.17239 -0.34089 0.17239 -0.36078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3353 C -0.02656 -0.0481 -0.02569 -0.05319 -0.03715 -0.06221 C -0.04444 -0.07516 -0.03993 -0.06799 -0.05104 -0.08279 C -0.0526 -0.08487 -0.05573 -0.08904 -0.05573 -0.08881 C -0.06267 -0.10777 -0.05799 -0.10222 -0.06649 -0.10939 C -0.07361 -0.12373 -0.07049 -0.11748 -0.07569 -0.12789 C -0.07847 -0.13367 -0.07865 -0.14315 -0.08177 -0.14847 C -0.08403 -0.1524 -0.08698 -0.15518 -0.08958 -0.15865 C -0.0934 -0.17992 -0.10017 -0.19819 -0.10955 -0.216 C -0.11597 -0.24098 -0.10833 -0.21716 -0.11875 -0.23659 C -0.11962 -0.2382 -0.11962 -0.24075 -0.12031 -0.2426 C -0.12396 -0.25139 -0.1283 -0.2611 -0.13264 -0.26919 C -0.13663 -0.27683 -0.14497 -0.29186 -0.14497 -0.29163 C -0.14774 -0.30319 -0.14462 -0.29394 -0.1526 -0.3062 C -0.15781 -0.31429 -0.16285 -0.32215 -0.16944 -0.32863 C -0.17535 -0.33464 -0.18247 -0.33834 -0.18802 -0.34505 " pathEditMode="relative" rAng="0" ptsTypes="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59832" y="620688"/>
            <a:ext cx="31598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φίλος</a:t>
            </a:r>
            <a:endParaRPr lang="el-GR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2130466" y="2644170"/>
            <a:ext cx="48830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__</a:t>
            </a:r>
            <a:r>
              <a:rPr lang="el-GR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ί__ο</a:t>
            </a:r>
            <a:r>
              <a:rPr lang="el-GR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__</a:t>
            </a:r>
            <a:endParaRPr lang="el-GR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23528" y="4941168"/>
            <a:ext cx="856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θ</a:t>
            </a:r>
            <a:endParaRPr lang="el-GR" sz="9600" dirty="0"/>
          </a:p>
        </p:txBody>
      </p:sp>
      <p:sp>
        <p:nvSpPr>
          <p:cNvPr id="5" name="4 - Ορθογώνιο"/>
          <p:cNvSpPr/>
          <p:nvPr/>
        </p:nvSpPr>
        <p:spPr>
          <a:xfrm>
            <a:off x="1835696" y="5013176"/>
            <a:ext cx="10454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φ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3419872" y="4869160"/>
            <a:ext cx="7761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κ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220072" y="5085184"/>
            <a:ext cx="7841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λ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6948264" y="5085184"/>
            <a:ext cx="6848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9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ς</a:t>
            </a:r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3145 C -0.00121 -0.05319 -0.00191 -0.09066 0.00782 -0.10939 C 0.01007 -0.12974 0.0191 -0.14408 0.02466 -0.16281 C 0.02639 -0.17576 0.02795 -0.18132 0.03229 -0.19334 C 0.03386 -0.20953 0.03993 -0.22618 0.04011 -0.2426 C 0.04063 -0.27683 0.04011 -0.31082 0.04011 -0.34505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93895E-6 C -0.01979 -0.02152 0.00191 0.00485 -0.01077 -0.01851 C -0.01354 -0.0236 -0.01858 -0.02591 -0.02153 -0.03077 C -0.02483 -0.03609 -0.02761 -0.04164 -0.03073 -0.04719 C -0.03229 -0.04996 -0.03542 -0.05551 -0.03542 -0.05551 C -0.03906 -0.06916 -0.04775 -0.07656 -0.05382 -0.08812 C -0.05434 -0.0902 -0.05469 -0.09252 -0.05538 -0.09437 C -0.05625 -0.09668 -0.05781 -0.0983 -0.05851 -0.10061 C -0.06163 -0.11148 -0.06094 -0.12119 -0.06615 -0.13114 C -0.06893 -0.14247 -0.06893 -0.15126 -0.07535 -0.16005 C -0.07882 -0.17762 -0.08247 -0.1989 -0.0908 -0.21324 C -0.09757 -0.23752 -0.09427 -0.22411 -0.1 -0.25417 C -0.10018 -0.25463 -0.10764 -0.27452 -0.1092 -0.27892 C -0.11493 -0.29441 -0.11406 -0.31384 -0.12153 -0.32795 C -0.12379 -0.33697 -0.12604 -0.34437 -0.12917 -0.35269 " pathEditMode="relative" ptsTypes="fffffff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28 -0.12651 C -0.05 -0.14223 -0.06059 -0.15958 -0.07014 -0.17993 C -0.07066 -0.18409 -0.07048 -0.18849 -0.0717 -0.19219 C -0.07309 -0.19681 -0.07795 -0.20444 -0.07795 -0.20421 C -0.07986 -0.21277 -0.08246 -0.2167 -0.08715 -0.22295 C -0.08854 -0.22988 -0.08941 -0.24122 -0.09166 -0.24746 C -0.09323 -0.25185 -0.09791 -0.25972 -0.09791 -0.25949 C -0.1026 -0.27776 -0.11007 -0.29395 -0.11632 -0.31106 C -0.12031 -0.32193 -0.12066 -0.33372 -0.12552 -0.3439 C -0.12778 -0.35454 -0.13177 -0.36541 -0.13177 -0.37651 " pathEditMode="relative" rAng="0" ptsTypes="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Σοφία\Desktop\χαριτωμένα-πράσινα-κινούμενα-σχέδια-φιδιών-στο-άσπρο-υπόβαθρο-148915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05064"/>
            <a:ext cx="1656184" cy="2577363"/>
          </a:xfrm>
          <a:prstGeom prst="rect">
            <a:avLst/>
          </a:prstGeom>
          <a:noFill/>
        </p:spPr>
      </p:pic>
      <p:sp>
        <p:nvSpPr>
          <p:cNvPr id="2" name="1 - Ορθογώνιο"/>
          <p:cNvSpPr/>
          <p:nvPr/>
        </p:nvSpPr>
        <p:spPr>
          <a:xfrm>
            <a:off x="251520" y="260648"/>
            <a:ext cx="41229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Φίλος όπως…</a:t>
            </a:r>
            <a:endParaRPr lang="el-GR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971600" y="4653136"/>
            <a:ext cx="14316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φίδι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7380312" y="332656"/>
            <a:ext cx="14046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φιλί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547664" y="1628800"/>
            <a:ext cx="14478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φως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6084168" y="3789040"/>
            <a:ext cx="20000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φακές</a:t>
            </a:r>
            <a:endParaRPr lang="el-GR" dirty="0"/>
          </a:p>
        </p:txBody>
      </p:sp>
      <p:pic>
        <p:nvPicPr>
          <p:cNvPr id="2050" name="Picture 2" descr="Spot Light Clip Art at Clker.com - vector clip art online, royalty free &amp;  public do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236489" cy="3074666"/>
          </a:xfrm>
          <a:prstGeom prst="rect">
            <a:avLst/>
          </a:prstGeom>
          <a:noFill/>
        </p:spPr>
      </p:pic>
      <p:pic>
        <p:nvPicPr>
          <p:cNvPr id="2052" name="Picture 4" descr="Pentsos Panagiotis (panospentsos) - Προφίλ | Pinteres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3285" y="620688"/>
            <a:ext cx="2736303" cy="2736304"/>
          </a:xfrm>
          <a:prstGeom prst="rect">
            <a:avLst/>
          </a:prstGeom>
          <a:noFill/>
        </p:spPr>
      </p:pic>
      <p:pic>
        <p:nvPicPr>
          <p:cNvPr id="2054" name="Picture 6" descr="C:\Users\Σοφία\Desktop\καφετιές-φακές-84074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8443" y="4653136"/>
            <a:ext cx="2646015" cy="1770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Σοφία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395536" y="1052736"/>
            <a:ext cx="8568952" cy="54726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1 - Ορθογώνιο"/>
          <p:cNvSpPr/>
          <p:nvPr/>
        </p:nvSpPr>
        <p:spPr>
          <a:xfrm>
            <a:off x="395536" y="188640"/>
            <a:ext cx="41229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Φίλος όπως…</a:t>
            </a:r>
            <a:endParaRPr lang="el-GR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55576" y="1628800"/>
            <a:ext cx="1866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φίλυς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732240" y="5157192"/>
            <a:ext cx="201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φόλος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39552" y="5157192"/>
            <a:ext cx="1858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φίλος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228184" y="2780928"/>
            <a:ext cx="1858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φίλος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139952" y="4581128"/>
            <a:ext cx="1970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φελός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907704" y="3356992"/>
            <a:ext cx="2014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φύλος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851920" y="1412776"/>
            <a:ext cx="1858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φίλος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150</Words>
  <Application>Microsoft Office PowerPoint</Application>
  <PresentationFormat>Προβολή στην οθόνη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Σοφία</dc:creator>
  <cp:lastModifiedBy>Σοφία</cp:lastModifiedBy>
  <cp:revision>30</cp:revision>
  <dcterms:created xsi:type="dcterms:W3CDTF">2021-03-25T21:29:38Z</dcterms:created>
  <dcterms:modified xsi:type="dcterms:W3CDTF">2021-03-26T11:11:50Z</dcterms:modified>
</cp:coreProperties>
</file>