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0D2C-0690-4D3B-BC32-41B3660282F0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A447-5F6A-41E7-8EE7-5C55A016F7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0D2C-0690-4D3B-BC32-41B3660282F0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A447-5F6A-41E7-8EE7-5C55A016F7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0D2C-0690-4D3B-BC32-41B3660282F0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A447-5F6A-41E7-8EE7-5C55A016F7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0D2C-0690-4D3B-BC32-41B3660282F0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A447-5F6A-41E7-8EE7-5C55A016F7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0D2C-0690-4D3B-BC32-41B3660282F0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A447-5F6A-41E7-8EE7-5C55A016F7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0D2C-0690-4D3B-BC32-41B3660282F0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A447-5F6A-41E7-8EE7-5C55A016F7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0D2C-0690-4D3B-BC32-41B3660282F0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A447-5F6A-41E7-8EE7-5C55A016F7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0D2C-0690-4D3B-BC32-41B3660282F0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A447-5F6A-41E7-8EE7-5C55A016F7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0D2C-0690-4D3B-BC32-41B3660282F0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A447-5F6A-41E7-8EE7-5C55A016F7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0D2C-0690-4D3B-BC32-41B3660282F0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A447-5F6A-41E7-8EE7-5C55A016F7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0D2C-0690-4D3B-BC32-41B3660282F0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A447-5F6A-41E7-8EE7-5C55A016F7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0D2C-0690-4D3B-BC32-41B3660282F0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7A447-5F6A-41E7-8EE7-5C55A016F77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206869" y="2967335"/>
            <a:ext cx="4730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πες μια ιστορία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μέλισσες απεικόνιση αποθεμάτων. εικονογραφία από cartoons - 2671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99756" cy="3199825"/>
          </a:xfrm>
          <a:prstGeom prst="rect">
            <a:avLst/>
          </a:prstGeom>
          <a:noFill/>
        </p:spPr>
      </p:pic>
      <p:pic>
        <p:nvPicPr>
          <p:cNvPr id="9218" name="Picture 2" descr="Family Picnic | Family cartoon, Family picture cartoon, Picnic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14675"/>
            <a:ext cx="5619750" cy="3743325"/>
          </a:xfrm>
          <a:prstGeom prst="rect">
            <a:avLst/>
          </a:prstGeom>
          <a:noFill/>
        </p:spPr>
      </p:pic>
      <p:pic>
        <p:nvPicPr>
          <p:cNvPr id="9220" name="Picture 4" descr="Πεταλούδα - ονλάιν διαδραστική εικόνα και φύλλα εργασίας | Butterfly clip  art, Cartoon butterfly, Cartoon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4559">
            <a:off x="5796136" y="332656"/>
            <a:ext cx="2555776" cy="242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900+ SCHOOL CLIP ART ideas | σχολείο, εικόνες pecs, αστείες κάρτες γενεθλί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468455" cy="5320259"/>
          </a:xfrm>
          <a:prstGeom prst="rect">
            <a:avLst/>
          </a:prstGeom>
          <a:noFill/>
        </p:spPr>
      </p:pic>
      <p:pic>
        <p:nvPicPr>
          <p:cNvPr id="17412" name="Picture 4" descr="ΠΑΡΑΜΥΘΙ - ΠΑΡΑΜΥΘΙ...: Ο παράξενος χαρταετός | Kite, Rabbit colors, Kites  cra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25502">
            <a:off x="4119121" y="126508"/>
            <a:ext cx="2609850" cy="3048001"/>
          </a:xfrm>
          <a:prstGeom prst="rect">
            <a:avLst/>
          </a:prstGeom>
          <a:noFill/>
        </p:spPr>
      </p:pic>
      <p:pic>
        <p:nvPicPr>
          <p:cNvPr id="17414" name="Picture 6" descr="Free Mountain Clipart, Download Free Clip Art, Free Clip Art on Clipart  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889900"/>
            <a:ext cx="3865612" cy="3723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900+ SCHOOL CLIP ART ideas | σχολείο, εικόνες pecs, αστείες κάρτες γενεθλί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4627441" cy="4176464"/>
          </a:xfrm>
          <a:prstGeom prst="rect">
            <a:avLst/>
          </a:prstGeom>
          <a:noFill/>
        </p:spPr>
      </p:pic>
      <p:pic>
        <p:nvPicPr>
          <p:cNvPr id="16388" name="Picture 4" descr="Clip Art Picnic Food For - Picnic Png , Free Transparent Clipart -  Clipart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64704"/>
            <a:ext cx="3807369" cy="2119435"/>
          </a:xfrm>
          <a:prstGeom prst="rect">
            <a:avLst/>
          </a:prstGeom>
          <a:noFill/>
        </p:spPr>
      </p:pic>
      <p:pic>
        <p:nvPicPr>
          <p:cNvPr id="16390" name="Picture 6" descr="Συχνές Ερωτήσεις – Gold Nutrition and Di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05064"/>
            <a:ext cx="6757271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Σοφία\Desktop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474858" cy="5013176"/>
          </a:xfrm>
          <a:prstGeom prst="rect">
            <a:avLst/>
          </a:prstGeom>
          <a:noFill/>
        </p:spPr>
      </p:pic>
      <p:pic>
        <p:nvPicPr>
          <p:cNvPr id="15363" name="Picture 3" descr="32ο ΝΗΠΙΑΓΩΓΕΙΟ ΗΡΑΚΛΕΙΟΥ | Άλλος ένας ιστότοπος Blogs.sch.gr | Σελίδα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587" y="4149080"/>
            <a:ext cx="3096344" cy="2322258"/>
          </a:xfrm>
          <a:prstGeom prst="rect">
            <a:avLst/>
          </a:prstGeom>
          <a:noFill/>
        </p:spPr>
      </p:pic>
      <p:pic>
        <p:nvPicPr>
          <p:cNvPr id="15365" name="Picture 5" descr="Η οικογένεια – Σουμάκης Νικόλαο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3907828" cy="3424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Εργαστήρι κατασκευής χαρταετού την Κυριακή 6/3! | Artfy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3552056" cy="3341153"/>
          </a:xfrm>
          <a:prstGeom prst="rect">
            <a:avLst/>
          </a:prstGeom>
          <a:noFill/>
        </p:spPr>
      </p:pic>
      <p:pic>
        <p:nvPicPr>
          <p:cNvPr id="14338" name="Picture 2" descr="Διανυσματικό εσωτερικό κελαριών, αποθήκευση κινούμενων σχεδίων στο υπόγειο  Διανυσματική απεικόνιση - εικονογραφία από κελαριών, υπόγειο: 124756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73016"/>
            <a:ext cx="4323181" cy="2880320"/>
          </a:xfrm>
          <a:prstGeom prst="rect">
            <a:avLst/>
          </a:prstGeom>
          <a:noFill/>
        </p:spPr>
      </p:pic>
      <p:pic>
        <p:nvPicPr>
          <p:cNvPr id="14342" name="Picture 6" descr="Μπαμπάς μόνιμης 01 Εικόνες Clipart Δωρεάν τέχνες 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258169" cy="5589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χαρταετός Εικόνες Clipart Δωρεάν τέχνες cl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320480" cy="4582327"/>
          </a:xfrm>
          <a:prstGeom prst="rect">
            <a:avLst/>
          </a:prstGeom>
          <a:noFill/>
        </p:spPr>
      </p:pic>
      <p:sp>
        <p:nvSpPr>
          <p:cNvPr id="13318" name="AutoShape 6" descr="องค์ประกอบกล่องโต้ตอบรูปก้อนเมฆรูปแท่งเมฆการ์ตูนวาดด้วยมือ |  องค์ประกอบกราฟฟิก แบบ AI ดาวน์โหลดฟรี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322" name="Picture 10" descr="Pin on SUNS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3865612" cy="3865612"/>
          </a:xfrm>
          <a:prstGeom prst="rect">
            <a:avLst/>
          </a:prstGeom>
          <a:noFill/>
        </p:spPr>
      </p:pic>
      <p:pic>
        <p:nvPicPr>
          <p:cNvPr id="13324" name="Picture 12" descr="Γράψιμο παιδιών διανυσματική απεικόνιση. εικονογραφία από boysenberries -  1150253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867744"/>
            <a:ext cx="3990256" cy="3990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Χαρταετοί 2021 | BestPrice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2710">
            <a:off x="145949" y="489931"/>
            <a:ext cx="5406949" cy="2851322"/>
          </a:xfrm>
          <a:prstGeom prst="rect">
            <a:avLst/>
          </a:prstGeom>
          <a:noFill/>
        </p:spPr>
      </p:pic>
      <p:pic>
        <p:nvPicPr>
          <p:cNvPr id="12295" name="Picture 7" descr="C:\Users\Σοφία\Desktop\νέα-παι-ιά-κινούμενων-σχε-ίων-που-είχνουν-και-που-κοιτάζουν-31919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2485" y="2060848"/>
            <a:ext cx="3831515" cy="3096344"/>
          </a:xfrm>
          <a:prstGeom prst="rect">
            <a:avLst/>
          </a:prstGeom>
          <a:noFill/>
        </p:spPr>
      </p:pic>
      <p:pic>
        <p:nvPicPr>
          <p:cNvPr id="12297" name="Picture 9" descr="Vetores Silhueta pássaro: Desenho vetorial, imagens vetoriais Silhueta  pássaro| Depositphot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767"/>
            <a:ext cx="4887415" cy="3212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LÁŠKA: V bazénu… | Jo magazí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58333"/>
            <a:ext cx="5097097" cy="2299667"/>
          </a:xfrm>
          <a:prstGeom prst="rect">
            <a:avLst/>
          </a:prstGeom>
          <a:noFill/>
        </p:spPr>
      </p:pic>
      <p:pic>
        <p:nvPicPr>
          <p:cNvPr id="11276" name="Picture 12" descr="Happy family having a picnic in the park. Clipart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467225" cy="3495675"/>
          </a:xfrm>
          <a:prstGeom prst="rect">
            <a:avLst/>
          </a:prstGeom>
          <a:noFill/>
        </p:spPr>
      </p:pic>
      <p:pic>
        <p:nvPicPr>
          <p:cNvPr id="11268" name="Picture 4" descr="Free Sky Cartoon Cliparts, Download Free Clip Art, Free Clip Art on Clipart  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64488" cy="2736304"/>
          </a:xfrm>
          <a:prstGeom prst="rect">
            <a:avLst/>
          </a:prstGeom>
          <a:noFill/>
        </p:spPr>
      </p:pic>
      <p:sp>
        <p:nvSpPr>
          <p:cNvPr id="11274" name="AutoShape 10" descr="Picnic basket clipart hostted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278" name="Picture 14" descr="Μπάλα έτοιμες εικόνες clip art εικόνες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356992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Αναμονή σκυλιών για να περπατήσει Clipart Διανυσματική απεικόνιση -  εικονογραφία από cartoon: 81627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25544"/>
            <a:ext cx="3567687" cy="4132456"/>
          </a:xfrm>
          <a:prstGeom prst="rect">
            <a:avLst/>
          </a:prstGeom>
          <a:noFill/>
        </p:spPr>
      </p:pic>
      <p:pic>
        <p:nvPicPr>
          <p:cNvPr id="10244" name="Picture 4" descr="Εξυπνούλης&quot;: Ο καλύτερος φίλος των παιδιών στη μάθηση και το παιχνίδι |  Infokids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4133112" cy="6480720"/>
          </a:xfrm>
          <a:prstGeom prst="rect">
            <a:avLst/>
          </a:prstGeom>
          <a:noFill/>
        </p:spPr>
      </p:pic>
      <p:pic>
        <p:nvPicPr>
          <p:cNvPr id="10246" name="Picture 6" descr="Blue Kite Clip Art - Blue Kite Image | Clip art, Kite, Go fly a k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0"/>
            <a:ext cx="4191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</Words>
  <Application>Microsoft Office PowerPoint</Application>
  <PresentationFormat>Προβολή στην οθόνη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Σοφία</dc:creator>
  <cp:lastModifiedBy>Σοφία</cp:lastModifiedBy>
  <cp:revision>7</cp:revision>
  <dcterms:created xsi:type="dcterms:W3CDTF">2021-03-17T11:00:30Z</dcterms:created>
  <dcterms:modified xsi:type="dcterms:W3CDTF">2021-03-17T11:55:43Z</dcterms:modified>
</cp:coreProperties>
</file>