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4DC0B-723A-498A-A56C-EB35886842E1}" type="datetimeFigureOut">
              <a:rPr lang="el-GR" smtClean="0"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A343C-5504-4854-B04E-2437A11D352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Όμορφες παιδικές αποκριάτικες μάσκες απο χεράκια! - Toftiaxa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8548553" cy="4601971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11560" y="476672"/>
            <a:ext cx="7975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Μάσκες με τα χεράκια μου</a:t>
            </a:r>
            <a:endParaRPr lang="el-G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ΝΗΠΙΑΓΩΓΟΣ ΚΑΣΤΟΡΙΑ: ΜΑΣΚΕΣ ΑΠΟΚΡΙΑΤΙΚΕ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140968"/>
            <a:ext cx="3312368" cy="2815513"/>
          </a:xfrm>
          <a:prstGeom prst="rect">
            <a:avLst/>
          </a:prstGeom>
          <a:noFill/>
        </p:spPr>
      </p:pic>
      <p:pic>
        <p:nvPicPr>
          <p:cNvPr id="5124" name="Picture 4" descr="Handprint Mardi Gras Mask for Kids - Fun Handprint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60648"/>
            <a:ext cx="4680520" cy="2438086"/>
          </a:xfrm>
          <a:prstGeom prst="rect">
            <a:avLst/>
          </a:prstGeom>
          <a:noFill/>
        </p:spPr>
      </p:pic>
      <p:pic>
        <p:nvPicPr>
          <p:cNvPr id="5127" name="Picture 7" descr="C:\Users\Σοφία\Desktop\handprint-mardi-gras-mask-for-kid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852936"/>
            <a:ext cx="5143500" cy="3762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krokotak | How to Make a Mask using Handpri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-40290"/>
            <a:ext cx="5160243" cy="6898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ow to Make a Mask using Handpri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709653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w to Make a Mask using Handpri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748883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Σοφία\Desktop\Gmail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717032"/>
            <a:ext cx="3810000" cy="2181225"/>
          </a:xfrm>
          <a:prstGeom prst="rect">
            <a:avLst/>
          </a:prstGeom>
          <a:noFill/>
        </p:spPr>
      </p:pic>
      <p:pic>
        <p:nvPicPr>
          <p:cNvPr id="19459" name="Picture 3" descr="C:\Users\Σοφία\Desktop\Gmail\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0688"/>
            <a:ext cx="3600450" cy="207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Σοφία\Desktop\Gmail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645024"/>
            <a:ext cx="3810000" cy="2133600"/>
          </a:xfrm>
          <a:prstGeom prst="rect">
            <a:avLst/>
          </a:prstGeom>
          <a:noFill/>
        </p:spPr>
      </p:pic>
      <p:pic>
        <p:nvPicPr>
          <p:cNvPr id="1026" name="Picture 2" descr="C:\Users\Σοφία\Desktop\Gmail\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20688"/>
            <a:ext cx="3476625" cy="233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C:\Users\Σοφία\Desktop\Gmail\b84e543ee3dceecb82a0d2500c45eac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5088985" cy="3280885"/>
          </a:xfrm>
          <a:prstGeom prst="rect">
            <a:avLst/>
          </a:prstGeom>
          <a:noFill/>
        </p:spPr>
      </p:pic>
      <p:pic>
        <p:nvPicPr>
          <p:cNvPr id="20482" name="Picture 2" descr="C:\Users\Σοφία\Desktop\Gmail\31a8478c5d60ba8593fe056bbdf573a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791690"/>
            <a:ext cx="4932040" cy="4066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</Words>
  <Application>Microsoft Office PowerPoint</Application>
  <PresentationFormat>Προβολή στην οθόνη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Σοφία</dc:creator>
  <cp:lastModifiedBy>Σοφία</cp:lastModifiedBy>
  <cp:revision>3</cp:revision>
  <dcterms:created xsi:type="dcterms:W3CDTF">2021-03-09T20:08:41Z</dcterms:created>
  <dcterms:modified xsi:type="dcterms:W3CDTF">2021-03-09T20:25:16Z</dcterms:modified>
</cp:coreProperties>
</file>