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58088-F2DE-4E38-8750-846F0F0FFEC9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8798B-A884-4F47-88DD-64249EFC155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FDDE40-2457-459F-A53A-A7EA2D84F797}" type="slidenum">
              <a:rPr lang="el-GR"/>
              <a:pPr/>
              <a:t>2</a:t>
            </a:fld>
            <a:endParaRPr lang="el-GR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97301" y="695134"/>
            <a:ext cx="6461958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3A4E75-F4DE-4165-8246-A3F1ED8E4370}" type="slidenum">
              <a:rPr lang="el-GR"/>
              <a:pPr/>
              <a:t>3</a:t>
            </a:fld>
            <a:endParaRPr lang="el-GR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97301" y="695134"/>
            <a:ext cx="6461958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B6EA4E-40FE-430E-AE4A-4BF2982A7BE8}" type="slidenum">
              <a:rPr lang="el-GR"/>
              <a:pPr/>
              <a:t>4</a:t>
            </a:fld>
            <a:endParaRPr lang="el-GR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97301" y="695134"/>
            <a:ext cx="6461958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13DBBD-2093-441D-8FFA-86BEACED4116}" type="slidenum">
              <a:rPr lang="el-GR"/>
              <a:pPr/>
              <a:t>5</a:t>
            </a:fld>
            <a:endParaRPr lang="el-GR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97301" y="695134"/>
            <a:ext cx="6461958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70C91A-BEAB-44F9-85EC-23DB0CBBDDE0}" type="slidenum">
              <a:rPr lang="el-GR"/>
              <a:pPr/>
              <a:t>6</a:t>
            </a:fld>
            <a:endParaRPr lang="el-GR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97301" y="695134"/>
            <a:ext cx="6461958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46832E-8ED8-442C-9385-6EC562B72618}" type="slidenum">
              <a:rPr lang="el-GR"/>
              <a:pPr/>
              <a:t>7</a:t>
            </a:fld>
            <a:endParaRPr lang="el-GR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97301" y="695134"/>
            <a:ext cx="6461958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EFA71F-9A93-412B-9C09-9B694DC5BE73}" type="slidenum">
              <a:rPr lang="el-GR"/>
              <a:pPr/>
              <a:t>8</a:t>
            </a:fld>
            <a:endParaRPr lang="el-GR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1B45-C263-423F-8C69-38A0EB6230D5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24C5-87D3-4A28-B72A-95611D2D36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1B45-C263-423F-8C69-38A0EB6230D5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24C5-87D3-4A28-B72A-95611D2D36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1B45-C263-423F-8C69-38A0EB6230D5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24C5-87D3-4A28-B72A-95611D2D36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1B45-C263-423F-8C69-38A0EB6230D5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24C5-87D3-4A28-B72A-95611D2D36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1B45-C263-423F-8C69-38A0EB6230D5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24C5-87D3-4A28-B72A-95611D2D36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1B45-C263-423F-8C69-38A0EB6230D5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24C5-87D3-4A28-B72A-95611D2D36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1B45-C263-423F-8C69-38A0EB6230D5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24C5-87D3-4A28-B72A-95611D2D36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1B45-C263-423F-8C69-38A0EB6230D5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24C5-87D3-4A28-B72A-95611D2D36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1B45-C263-423F-8C69-38A0EB6230D5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24C5-87D3-4A28-B72A-95611D2D36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1B45-C263-423F-8C69-38A0EB6230D5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24C5-87D3-4A28-B72A-95611D2D36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1B45-C263-423F-8C69-38A0EB6230D5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24C5-87D3-4A28-B72A-95611D2D36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1B45-C263-423F-8C69-38A0EB6230D5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F24C5-87D3-4A28-B72A-95611D2D36E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31;&#959;&#966;&#943;&#945;\Desktop\&#913;&#925;&#927;&#921;&#926;&#919;%20&#966;&#969;&#964;&#959;\&#923;&#949;&#969;&#957;&#943;&#948;&#945;&#962;%20&#924;&#960;&#945;&#955;&#940;&#966;&#945;&#962;%20-%20&#902;&#957;&#959;&#953;&#958;&#951;.mp3" TargetMode="Externa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wnload Free png Colorful, summer, spring flowers png #43173 - Free Icons  and PNG ... - DLPNG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714750"/>
            <a:ext cx="6477000" cy="314325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043608" y="980728"/>
            <a:ext cx="55980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50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άνοιξη</a:t>
            </a:r>
            <a:endParaRPr lang="el-GR" sz="150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473" y="0"/>
            <a:ext cx="8497490" cy="357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2" y="6503989"/>
            <a:ext cx="8434388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334" y="0"/>
            <a:ext cx="433388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1803" y="0"/>
            <a:ext cx="433388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2125" y="2047875"/>
            <a:ext cx="5619750" cy="2103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1"/>
          <p:cNvSpPr>
            <a:spLocks noChangeArrowheads="1"/>
          </p:cNvSpPr>
          <p:nvPr/>
        </p:nvSpPr>
        <p:spPr bwMode="auto">
          <a:xfrm>
            <a:off x="2041922" y="100014"/>
            <a:ext cx="4838700" cy="631825"/>
          </a:xfrm>
          <a:prstGeom prst="roundRect">
            <a:avLst>
              <a:gd name="adj" fmla="val 16667"/>
            </a:avLst>
          </a:prstGeom>
          <a:solidFill>
            <a:srgbClr val="D5E0A8"/>
          </a:solidFill>
          <a:ln w="12600" cap="flat">
            <a:solidFill>
              <a:srgbClr val="8BC4E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082221" y="123825"/>
            <a:ext cx="4759294" cy="5833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l-GR" sz="3200" b="1">
                <a:solidFill>
                  <a:srgbClr val="1C4F69"/>
                </a:solidFill>
                <a:latin typeface="Calibri" charset="0"/>
              </a:rPr>
              <a:t>Υλικά που θα χρειαστούμε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l="17943"/>
          <a:stretch>
            <a:fillRect/>
          </a:stretch>
        </p:blipFill>
        <p:spPr bwMode="auto">
          <a:xfrm>
            <a:off x="947737" y="5857875"/>
            <a:ext cx="2234804" cy="909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 l="22363"/>
          <a:stretch>
            <a:fillRect/>
          </a:stretch>
        </p:blipFill>
        <p:spPr bwMode="auto">
          <a:xfrm>
            <a:off x="6012657" y="3235326"/>
            <a:ext cx="2016919" cy="1603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75" y="1611313"/>
            <a:ext cx="656035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75" y="6300789"/>
            <a:ext cx="656035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91" y="4686300"/>
            <a:ext cx="656034" cy="458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6" cstate="print"/>
          <a:srcRect l="4723"/>
          <a:stretch>
            <a:fillRect/>
          </a:stretch>
        </p:blipFill>
        <p:spPr bwMode="auto">
          <a:xfrm>
            <a:off x="896541" y="4073526"/>
            <a:ext cx="3283744" cy="1603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75" y="3171825"/>
            <a:ext cx="656035" cy="458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987" y="3038476"/>
            <a:ext cx="3071813" cy="633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2316" y="1609725"/>
            <a:ext cx="656034" cy="458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12644" y="692151"/>
            <a:ext cx="2519363" cy="1882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2316" y="4379914"/>
            <a:ext cx="656034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9" cstate="print"/>
          <a:srcRect l="7346"/>
          <a:stretch>
            <a:fillRect/>
          </a:stretch>
        </p:blipFill>
        <p:spPr bwMode="auto">
          <a:xfrm>
            <a:off x="871538" y="930276"/>
            <a:ext cx="3608785" cy="1852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0594" y="6313489"/>
            <a:ext cx="656035" cy="458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81625" y="5499100"/>
            <a:ext cx="3657600" cy="1231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1"/>
          <p:cNvSpPr>
            <a:spLocks noChangeArrowheads="1"/>
          </p:cNvSpPr>
          <p:nvPr/>
        </p:nvSpPr>
        <p:spPr bwMode="auto">
          <a:xfrm>
            <a:off x="2041922" y="100014"/>
            <a:ext cx="4838700" cy="631825"/>
          </a:xfrm>
          <a:prstGeom prst="roundRect">
            <a:avLst>
              <a:gd name="adj" fmla="val 16667"/>
            </a:avLst>
          </a:prstGeom>
          <a:solidFill>
            <a:srgbClr val="D5E0A8"/>
          </a:solidFill>
          <a:ln w="12600" cap="flat">
            <a:solidFill>
              <a:srgbClr val="8BC4E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404296" y="123825"/>
            <a:ext cx="2113953" cy="5833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l-GR" sz="3200" b="1">
                <a:solidFill>
                  <a:srgbClr val="1C4F69"/>
                </a:solidFill>
                <a:latin typeface="Calibri" charset="0"/>
              </a:rPr>
              <a:t>Διαδικασία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2182813"/>
            <a:ext cx="2055019" cy="1441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4582" y="2867026"/>
            <a:ext cx="216694" cy="3865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2266950" y="2867025"/>
            <a:ext cx="367904" cy="1588"/>
          </a:xfrm>
          <a:prstGeom prst="line">
            <a:avLst/>
          </a:prstGeom>
          <a:noFill/>
          <a:ln w="28440" cap="flat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5628" y="2538413"/>
            <a:ext cx="1022747" cy="728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8647" y="4389438"/>
            <a:ext cx="619125" cy="1477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1263" y="2933701"/>
            <a:ext cx="619125" cy="1476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9010" y="4087813"/>
            <a:ext cx="1022747" cy="730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924050" y="920750"/>
            <a:ext cx="5075635" cy="700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l-GR" sz="2000" b="1">
                <a:solidFill>
                  <a:srgbClr val="573AA2"/>
                </a:solidFill>
                <a:latin typeface="Calibri" charset="0"/>
              </a:rPr>
              <a:t>	</a:t>
            </a:r>
            <a:r>
              <a:rPr lang="el-GR" sz="2000" b="1">
                <a:solidFill>
                  <a:srgbClr val="1F8369"/>
                </a:solidFill>
                <a:latin typeface="Calibri" charset="0"/>
              </a:rPr>
              <a:t>Με το ψαλίδι κόβουμε το πάνω μέρος από το καλαμάκι και τις μπατονέτες στη μέση</a:t>
            </a: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6431756" y="4416425"/>
            <a:ext cx="367904" cy="1588"/>
          </a:xfrm>
          <a:prstGeom prst="line">
            <a:avLst/>
          </a:prstGeom>
          <a:noFill/>
          <a:ln w="28440" cap="flat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 -6 1.85185 -6 L 0.15834 -0.00509">
                                      <p:cBhvr additive="repl">
                                        <p:cTn id="6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 -6 3.7037 -7 L 0.00052 -0.12454">
                                      <p:cBhvr additive="repl">
                                        <p:cTn id="9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 -6 0 L 0.00013 0.04375">
                                      <p:cBhvr additive="repl">
                                        <p:cTn id="11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 -6 4.44444 -6 L 0.15833 -0.0051">
                                      <p:cBhvr additive="repl">
                                        <p:cTn id="14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4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 -6 1.85185 -6 L 0.00053 -0.12454">
                                      <p:cBhvr additive="repl">
                                        <p:cTn id="17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 -7 -3.7037 -6 L 0.00052 0.12269">
                                      <p:cBhvr additive="repl">
                                        <p:cTn id="19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1"/>
          <p:cNvSpPr>
            <a:spLocks noChangeArrowheads="1"/>
          </p:cNvSpPr>
          <p:nvPr/>
        </p:nvSpPr>
        <p:spPr bwMode="auto">
          <a:xfrm>
            <a:off x="2041922" y="100014"/>
            <a:ext cx="4838700" cy="631825"/>
          </a:xfrm>
          <a:prstGeom prst="roundRect">
            <a:avLst>
              <a:gd name="adj" fmla="val 16667"/>
            </a:avLst>
          </a:prstGeom>
          <a:solidFill>
            <a:srgbClr val="D5E0A8"/>
          </a:solidFill>
          <a:ln w="12600" cap="flat">
            <a:solidFill>
              <a:srgbClr val="8BC4E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404296" y="123825"/>
            <a:ext cx="2113953" cy="5833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l-GR" sz="3200" b="1">
                <a:solidFill>
                  <a:srgbClr val="1C4F69"/>
                </a:solidFill>
                <a:latin typeface="Calibri" charset="0"/>
              </a:rPr>
              <a:t>Διαδικασία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924050" y="920750"/>
            <a:ext cx="5075635" cy="7064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l-GR" sz="2000" b="1">
                <a:solidFill>
                  <a:srgbClr val="573AA2"/>
                </a:solidFill>
                <a:latin typeface="Calibri" charset="0"/>
              </a:rPr>
              <a:t>	Κ</a:t>
            </a:r>
            <a:r>
              <a:rPr lang="el-GR" sz="2000" b="1">
                <a:solidFill>
                  <a:srgbClr val="1F8369"/>
                </a:solidFill>
                <a:latin typeface="Calibri" charset="0"/>
              </a:rPr>
              <a:t>όβουμε και το δεύτερο καλαμάκι σε 3 κομμάτια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 r="-39725" b="71286"/>
          <a:stretch>
            <a:fillRect/>
          </a:stretch>
        </p:blipFill>
        <p:spPr bwMode="auto">
          <a:xfrm>
            <a:off x="4471987" y="2330451"/>
            <a:ext cx="358379" cy="1312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 r="-39725" b="71286"/>
          <a:stretch>
            <a:fillRect/>
          </a:stretch>
        </p:blipFill>
        <p:spPr bwMode="auto">
          <a:xfrm>
            <a:off x="4491037" y="3606801"/>
            <a:ext cx="358379" cy="1312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print"/>
          <a:srcRect r="-39725" b="71286"/>
          <a:stretch>
            <a:fillRect/>
          </a:stretch>
        </p:blipFill>
        <p:spPr bwMode="auto">
          <a:xfrm>
            <a:off x="4510087" y="4881563"/>
            <a:ext cx="358379" cy="13128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4462462" y="4895850"/>
            <a:ext cx="367904" cy="1588"/>
          </a:xfrm>
          <a:prstGeom prst="line">
            <a:avLst/>
          </a:prstGeom>
          <a:noFill/>
          <a:ln w="28440" cap="flat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4404123" y="3606800"/>
            <a:ext cx="367903" cy="1588"/>
          </a:xfrm>
          <a:prstGeom prst="line">
            <a:avLst/>
          </a:prstGeom>
          <a:noFill/>
          <a:ln w="28440" cap="flat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7297" y="3257551"/>
            <a:ext cx="1022747" cy="728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 -6 7.40741 -7 L 0.15833 -0.00509">
                                      <p:cBhvr additive="repl">
                                        <p:cTn id="6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 -6 3.33333 -6 L -0.00182 -0.0794">
                                      <p:cBhvr additive="repl">
                                        <p:cTn id="9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 -6 2.22222 -6 L 0.00026 0.03217">
                                      <p:cBhvr additive="repl">
                                        <p:cTn id="11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 -7 1.11111 -6 L 0.00143 0.05694">
                                      <p:cBhvr additive="repl">
                                        <p:cTn id="13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1"/>
          <p:cNvSpPr>
            <a:spLocks noChangeArrowheads="1"/>
          </p:cNvSpPr>
          <p:nvPr/>
        </p:nvSpPr>
        <p:spPr bwMode="auto">
          <a:xfrm>
            <a:off x="2041922" y="100014"/>
            <a:ext cx="4838700" cy="631825"/>
          </a:xfrm>
          <a:prstGeom prst="roundRect">
            <a:avLst>
              <a:gd name="adj" fmla="val 16667"/>
            </a:avLst>
          </a:prstGeom>
          <a:solidFill>
            <a:srgbClr val="D5E0A8"/>
          </a:solidFill>
          <a:ln w="12600" cap="flat">
            <a:solidFill>
              <a:srgbClr val="8BC4E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082221" y="123825"/>
            <a:ext cx="4759294" cy="5833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l-GR" sz="3200" b="1">
                <a:solidFill>
                  <a:srgbClr val="1C4F69"/>
                </a:solidFill>
                <a:latin typeface="Calibri" charset="0"/>
              </a:rPr>
              <a:t>Υλικά που θα χρειαστούμε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1491" y="2262189"/>
            <a:ext cx="1614488" cy="2974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924050" y="920750"/>
            <a:ext cx="5075635" cy="7064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l-GR" sz="2000" b="1">
                <a:solidFill>
                  <a:srgbClr val="573AA2"/>
                </a:solidFill>
                <a:latin typeface="Calibri" charset="0"/>
              </a:rPr>
              <a:t>	</a:t>
            </a:r>
            <a:r>
              <a:rPr lang="el-GR" sz="2000" b="1">
                <a:solidFill>
                  <a:srgbClr val="1F8369"/>
                </a:solidFill>
                <a:latin typeface="Calibri" charset="0"/>
              </a:rPr>
              <a:t>Ζωγραφίζουμε το χαρτί Α4 με χρώμα της αρεσκείας μας.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810" y="2252663"/>
            <a:ext cx="1514475" cy="299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0785" y="3417888"/>
            <a:ext cx="528638" cy="666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5607" y="1363664"/>
            <a:ext cx="3331369" cy="5678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2041922" y="100014"/>
            <a:ext cx="4838700" cy="631825"/>
          </a:xfrm>
          <a:prstGeom prst="roundRect">
            <a:avLst>
              <a:gd name="adj" fmla="val 16667"/>
            </a:avLst>
          </a:prstGeom>
          <a:solidFill>
            <a:srgbClr val="D5E0A8"/>
          </a:solidFill>
          <a:ln w="12600" cap="flat">
            <a:solidFill>
              <a:srgbClr val="8BC4E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404296" y="123825"/>
            <a:ext cx="2113953" cy="5833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l-GR" sz="3200" b="1">
                <a:solidFill>
                  <a:srgbClr val="1C4F69"/>
                </a:solidFill>
                <a:latin typeface="Calibri" charset="0"/>
              </a:rPr>
              <a:t>Διαδικασία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781050"/>
            <a:ext cx="8929688" cy="1004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l-GR" sz="2000" b="1">
                <a:solidFill>
                  <a:srgbClr val="573AA2"/>
                </a:solidFill>
                <a:latin typeface="Calibri" charset="0"/>
              </a:rPr>
              <a:t>	</a:t>
            </a:r>
            <a:r>
              <a:rPr lang="el-GR" sz="2000" b="1">
                <a:solidFill>
                  <a:srgbClr val="1F8369"/>
                </a:solidFill>
                <a:latin typeface="Calibri" charset="0"/>
              </a:rPr>
              <a:t>Κολλάμε το μακρύτερο καλαμάκι και το καπάκι στη μέση του χαρτιού, όπως στην εικόνα και στη συνέχεια τις μπατονέτες περιμετρικά από το καπάκι. Τέλος κολλάμε και τα 3 κομμάτια από το άλλο καλαμάκι.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5654" y="4238626"/>
            <a:ext cx="139303" cy="2492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373" y="1703389"/>
            <a:ext cx="458390" cy="1093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492" y="2265364"/>
            <a:ext cx="820340" cy="611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217" y="1831975"/>
            <a:ext cx="458390" cy="1093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8354" y="2220914"/>
            <a:ext cx="458390" cy="1093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4142" y="2214564"/>
            <a:ext cx="458390" cy="1093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1729" y="2160589"/>
            <a:ext cx="820340" cy="611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3" y="2609850"/>
            <a:ext cx="820340" cy="611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738" y="2530475"/>
            <a:ext cx="458391" cy="1093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1950" y="2101850"/>
            <a:ext cx="820341" cy="611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560" y="2719389"/>
            <a:ext cx="820340" cy="611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507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013" y="2730500"/>
            <a:ext cx="820341" cy="611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5073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15628" y="3182938"/>
            <a:ext cx="603647" cy="8048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17" cstate="print"/>
          <a:srcRect r="-39725" b="71286"/>
          <a:stretch>
            <a:fillRect/>
          </a:stretch>
        </p:blipFill>
        <p:spPr bwMode="auto">
          <a:xfrm>
            <a:off x="592931" y="4257676"/>
            <a:ext cx="215504" cy="904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5075" name="Picture 19"/>
          <p:cNvPicPr>
            <a:picLocks noChangeAspect="1" noChangeArrowheads="1"/>
          </p:cNvPicPr>
          <p:nvPr/>
        </p:nvPicPr>
        <p:blipFill>
          <a:blip r:embed="rId18" cstate="print"/>
          <a:srcRect r="-39725" b="71286"/>
          <a:stretch>
            <a:fillRect/>
          </a:stretch>
        </p:blipFill>
        <p:spPr bwMode="auto">
          <a:xfrm>
            <a:off x="351235" y="4997451"/>
            <a:ext cx="215503" cy="904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5076" name="Picture 20"/>
          <p:cNvPicPr>
            <a:picLocks noChangeAspect="1" noChangeArrowheads="1"/>
          </p:cNvPicPr>
          <p:nvPr/>
        </p:nvPicPr>
        <p:blipFill>
          <a:blip r:embed="rId19" cstate="print"/>
          <a:srcRect r="-39725" b="71286"/>
          <a:stretch>
            <a:fillRect/>
          </a:stretch>
        </p:blipFill>
        <p:spPr bwMode="auto">
          <a:xfrm>
            <a:off x="673894" y="5626101"/>
            <a:ext cx="215504" cy="904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5077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38963" y="2382838"/>
            <a:ext cx="1618060" cy="1878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 -7 1.48148 -6 L 0.32878 -0.02037">
                                      <p:cBhvr additive="repl">
                                        <p:cTn id="6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 -6 4.81481 -6 L 0.32382 0.01944">
                                      <p:cBhvr additive="repl">
                                        <p:cTn id="10" dur="2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 -6 7.40741 -7 L 0.42722 0.11111">
                                      <p:cBhvr additive="repl">
                                        <p:cTn id="14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 -6 7.40741 -7 L 0.41316 0.1044">
                                      <p:cBhvr additive="repl">
                                        <p:cTn id="18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 -6 -3.7037 -6 L 0.39791 0.08449">
                                      <p:cBhvr additive="repl">
                                        <p:cTn id="22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 -6 -2.96296 -6 L 0.3806 0.1125">
                                      <p:cBhvr additive="repl">
                                        <p:cTn id="26" dur="2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 -7 -2.59259 -6 L 0.39258 0.13889">
                                      <p:cBhvr additive="repl">
                                        <p:cTn id="30" dur="2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 -6 -2.22222 -6 L 0.38946 0.17222">
                                      <p:cBhvr additive="repl">
                                        <p:cTn id="34" dur="2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 -7 1.85185 -6 L 0.42721 0.16643">
                                      <p:cBhvr additive="repl">
                                        <p:cTn id="38" dur="2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 -17 -4.81481 -6 L 0.42721 0.16644">
                                      <p:cBhvr additive="repl">
                                        <p:cTn id="42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 -6 2.96296 -6 L 0.44765 0.15347">
                                      <p:cBhvr additive="repl">
                                        <p:cTn id="46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 -6 -4.44444 -6 L 0.42722 0.13079">
                                      <p:cBhvr additive="repl">
                                        <p:cTn id="50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 -6 7.40741 -7 L 0.4332 0.14005">
                                      <p:cBhvr additive="repl">
                                        <p:cTn id="54" dur="2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 -6 -4.07407 -6 L 0.3931 0.06343">
                                      <p:cBhvr additive="repl">
                                        <p:cTn id="58" dur="2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 -7 4.07407 -6 L 0.46914 -0.01158">
                                      <p:cBhvr additive="repl">
                                        <p:cTn id="62" dur="2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 -6 -1.11111 -6 L 0.38672 -0.04421">
                                      <p:cBhvr additive="repl">
                                        <p:cTn id="66" dur="2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125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25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1"/>
          <p:cNvSpPr>
            <a:spLocks noChangeArrowheads="1"/>
          </p:cNvSpPr>
          <p:nvPr/>
        </p:nvSpPr>
        <p:spPr bwMode="auto">
          <a:xfrm>
            <a:off x="2041922" y="100014"/>
            <a:ext cx="4838700" cy="631825"/>
          </a:xfrm>
          <a:prstGeom prst="roundRect">
            <a:avLst>
              <a:gd name="adj" fmla="val 16667"/>
            </a:avLst>
          </a:prstGeom>
          <a:solidFill>
            <a:srgbClr val="D5E0A8"/>
          </a:solidFill>
          <a:ln w="12600" cap="flat">
            <a:solidFill>
              <a:srgbClr val="8BC4E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89581" y="123825"/>
            <a:ext cx="2744575" cy="5833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l-GR" sz="3200" b="1">
                <a:solidFill>
                  <a:srgbClr val="1C4F69"/>
                </a:solidFill>
                <a:latin typeface="Calibri" charset="0"/>
              </a:rPr>
              <a:t>Επιπλέον ιδέες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90663" y="827089"/>
            <a:ext cx="6172200" cy="101420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l-GR" sz="2000" b="1">
                <a:solidFill>
                  <a:srgbClr val="573AA2"/>
                </a:solidFill>
                <a:latin typeface="Calibri" charset="0"/>
              </a:rPr>
              <a:t>Τώρα μπορείτε να φτιάξετε μόνοι σας και άλλα ανοιξιάτικα λουλούδια.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l-GR" sz="2000" b="1">
                <a:solidFill>
                  <a:srgbClr val="573AA2"/>
                </a:solidFill>
                <a:latin typeface="Calibri" charset="0"/>
              </a:rPr>
              <a:t>Δείτε μερικές ιδέες!!! 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6" y="1630363"/>
            <a:ext cx="2565797" cy="5103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2992" y="1720850"/>
            <a:ext cx="3288506" cy="5246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5082" y="1630363"/>
            <a:ext cx="2565797" cy="5103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5081" y="1630363"/>
            <a:ext cx="2572941" cy="5127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81" y="1630363"/>
            <a:ext cx="2562225" cy="5103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5019" y="1604964"/>
            <a:ext cx="5033963" cy="5127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39542" y="1630363"/>
            <a:ext cx="5030390" cy="5127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" name="Λεωνίδας Μπαλάφας - Άνοιξ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8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" decel="100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9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4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" decel="100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9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0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9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6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" decel="100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9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2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" decel="100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9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770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36</Words>
  <Application>Microsoft Office PowerPoint</Application>
  <PresentationFormat>Προβολή στην οθόνη (4:3)</PresentationFormat>
  <Paragraphs>20</Paragraphs>
  <Slides>8</Slides>
  <Notes>7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Σοφία</dc:creator>
  <cp:lastModifiedBy>Σοφία</cp:lastModifiedBy>
  <cp:revision>5</cp:revision>
  <dcterms:created xsi:type="dcterms:W3CDTF">2021-03-28T16:34:38Z</dcterms:created>
  <dcterms:modified xsi:type="dcterms:W3CDTF">2021-03-29T10:45:09Z</dcterms:modified>
</cp:coreProperties>
</file>