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94" r:id="rId19"/>
    <p:sldId id="288" r:id="rId20"/>
    <p:sldId id="287" r:id="rId21"/>
    <p:sldId id="289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664FA-587C-4133-8B70-B1C9F83305F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EC02-BC2E-4AF6-8498-E38F8C9B5D5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rnival, cartoon, circus, clown, costume, hat, head icon - Download on  Iconfi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65311"/>
            <a:ext cx="6192688" cy="6192689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 rot="20873151">
            <a:off x="368900" y="488694"/>
            <a:ext cx="48304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ΚΛΟΟΥΝ</a:t>
            </a:r>
            <a:endParaRPr lang="el-GR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kloou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657826" cy="5102027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395536" y="26064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Στα παιδικά </a:t>
            </a:r>
            <a:r>
              <a:rPr lang="el-GR" sz="3000" dirty="0" err="1" smtClean="0"/>
              <a:t>πάρτυ</a:t>
            </a:r>
            <a:r>
              <a:rPr lang="el-GR" sz="3000" dirty="0" smtClean="0"/>
              <a:t>  μας αρέσουν οι παιχνιδιάρηδες,</a:t>
            </a:r>
          </a:p>
          <a:p>
            <a:r>
              <a:rPr lang="el-GR" sz="3000" dirty="0" smtClean="0"/>
              <a:t> γκαφατζήδες και χαμογελαστοί κλόουν.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- Θέση περιεχομένου" descr="clowns-699167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998439" cy="559097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11560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Είναι η ψυχή στις Αποκριάτικες εκδηλώσεις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ρχείο λήψ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772973" cy="550585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755576" y="260648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Μπροστά σε κάθε παρέλαση.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- Θέση περιεχομένου" descr="origin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237336" cy="4786465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79512" y="26064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Κόκκινη στρογγυλή μύτη, πολύχρωμα φουντωτά μαλλιά, κατακόκκινα χείλη, φαρδιά ρούχα και τεράστια </a:t>
            </a:r>
            <a:r>
              <a:rPr lang="el-GR" sz="3000" dirty="0" err="1" smtClean="0"/>
              <a:t>παπούτσια….αυτός</a:t>
            </a:r>
            <a:r>
              <a:rPr lang="el-GR" sz="3000" dirty="0" smtClean="0"/>
              <a:t> είναι ο αγαπημένος μου!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602506" cy="678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epositphotos_6802463-stock-photo-surprised-birthday-cl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38918"/>
            <a:ext cx="8510404" cy="531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RLEKINO PARTIES' CLOWN, NICOSIA CYPRUS, CONTACT US - CLOWN NICOSIA CYPRUS  (ARLEKINO PARTI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467965" cy="4634758"/>
          </a:xfrm>
          <a:prstGeom prst="rect">
            <a:avLst/>
          </a:prstGeom>
          <a:noFill/>
        </p:spPr>
      </p:pic>
      <p:pic>
        <p:nvPicPr>
          <p:cNvPr id="19460" name="Picture 4" descr="Ελλάδα – Char-ma Holida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787859" cy="3718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 rot="635733">
            <a:off x="4168832" y="1393262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/>
              <a:t>παίζουμε ….</a:t>
            </a:r>
          </a:p>
          <a:p>
            <a:pPr algn="ctr"/>
            <a:r>
              <a:rPr lang="el-GR" sz="6000" dirty="0" smtClean="0"/>
              <a:t>και σκεφτόμαστε</a:t>
            </a:r>
            <a:endParaRPr lang="el-GR" sz="6000" dirty="0"/>
          </a:p>
        </p:txBody>
      </p:sp>
      <p:pic>
        <p:nvPicPr>
          <p:cNvPr id="18434" name="Picture 2" descr="C:\Users\Σοφία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4552"/>
            <a:ext cx="3528020" cy="643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Free Party Clipart - Graphics of Parties | Clip art, Send in the clowns,  Color less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9448"/>
            <a:ext cx="4620753" cy="496855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043608" y="0"/>
            <a:ext cx="2822889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Τι χρειάζομαι </a:t>
            </a:r>
          </a:p>
          <a:p>
            <a:pPr algn="ctr"/>
            <a:r>
              <a:rPr lang="el-GR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για να ντυθώ </a:t>
            </a:r>
          </a:p>
          <a:p>
            <a:pPr algn="ctr"/>
            <a:r>
              <a:rPr lang="el-GR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κλόουν;</a:t>
            </a:r>
            <a:endParaRPr lang="el-GR" sz="3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5062" name="Picture 6" descr="Τσίρκο Παραδεχτώ Ένα Διασκέδαση - Δωρεάν εικόνα στο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4169">
            <a:off x="5254332" y="-5750"/>
            <a:ext cx="3515544" cy="2482853"/>
          </a:xfrm>
          <a:prstGeom prst="rect">
            <a:avLst/>
          </a:prstGeom>
          <a:noFill/>
        </p:spPr>
      </p:pic>
      <p:sp>
        <p:nvSpPr>
          <p:cNvPr id="45064" name="AutoShape 8" descr="Lunettes De Soleil Et Nez De Clown Rouge. Modèle Pour Un Masque Clip Art  Libres De Droits , Vecteurs Et Illustration. Image 87613295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5066" name="Picture 10" descr="Παιδικά πυροτεχνήματα - Δυναμιτάκια | fire-ball esh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4904" y="4088904"/>
            <a:ext cx="2769096" cy="2769096"/>
          </a:xfrm>
          <a:prstGeom prst="rect">
            <a:avLst/>
          </a:prstGeom>
          <a:noFill/>
        </p:spPr>
      </p:pic>
      <p:pic>
        <p:nvPicPr>
          <p:cNvPr id="45067" name="Picture 11" descr="C:\Users\Σοφία\Desktop\46-469893_afro-wig-clip-art-clipart-collection-kinky-ha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348880"/>
            <a:ext cx="2155440" cy="1656184"/>
          </a:xfrm>
          <a:prstGeom prst="rect">
            <a:avLst/>
          </a:prstGeom>
          <a:noFill/>
        </p:spPr>
      </p:pic>
      <p:pic>
        <p:nvPicPr>
          <p:cNvPr id="45072" name="Picture 16" descr="Stick Μαγικό Ραβδί Σιλουέτα - Δωρεάν εικόνα στο Pixa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844824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91680" y="4365104"/>
            <a:ext cx="144016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C:\Users\Σοφία\Desktop\Εικόν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33" y="0"/>
            <a:ext cx="84509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892480" cy="1844824"/>
          </a:xfrm>
        </p:spPr>
        <p:txBody>
          <a:bodyPr>
            <a:noAutofit/>
          </a:bodyPr>
          <a:lstStyle/>
          <a:p>
            <a:r>
              <a:rPr lang="el-GR" sz="2500" dirty="0" smtClean="0">
                <a:solidFill>
                  <a:schemeClr val="bg1"/>
                </a:solidFill>
              </a:rPr>
              <a:t/>
            </a:r>
            <a:br>
              <a:rPr lang="el-GR" sz="2500" dirty="0" smtClean="0">
                <a:solidFill>
                  <a:schemeClr val="bg1"/>
                </a:solidFill>
              </a:rPr>
            </a:br>
            <a:r>
              <a:rPr lang="el-GR" sz="3000" dirty="0" smtClean="0">
                <a:solidFill>
                  <a:schemeClr val="bg1"/>
                </a:solidFill>
              </a:rPr>
              <a:t> </a:t>
            </a:r>
            <a:r>
              <a:rPr lang="el-GR" sz="3000" dirty="0">
                <a:solidFill>
                  <a:prstClr val="black"/>
                </a:solidFill>
              </a:rPr>
              <a:t>Οι πρώτοι κλόουν ονομάζονταν </a:t>
            </a:r>
            <a:r>
              <a:rPr lang="el-GR" sz="3000" dirty="0" smtClean="0">
                <a:solidFill>
                  <a:prstClr val="black"/>
                </a:solidFill>
              </a:rPr>
              <a:t>γελωτοποιοί γιατί </a:t>
            </a:r>
            <a:r>
              <a:rPr lang="el-GR" sz="3000" dirty="0">
                <a:solidFill>
                  <a:prstClr val="black"/>
                </a:solidFill>
              </a:rPr>
              <a:t>ο </a:t>
            </a:r>
            <a:r>
              <a:rPr lang="el-GR" sz="3000" dirty="0" smtClean="0">
                <a:solidFill>
                  <a:prstClr val="black"/>
                </a:solidFill>
              </a:rPr>
              <a:t/>
            </a:r>
            <a:br>
              <a:rPr lang="el-GR" sz="3000" dirty="0" smtClean="0">
                <a:solidFill>
                  <a:prstClr val="black"/>
                </a:solidFill>
              </a:rPr>
            </a:br>
            <a:r>
              <a:rPr lang="el-GR" sz="3000" dirty="0" smtClean="0">
                <a:solidFill>
                  <a:prstClr val="black"/>
                </a:solidFill>
              </a:rPr>
              <a:t>ρόλος </a:t>
            </a:r>
            <a:r>
              <a:rPr lang="el-GR" sz="3000" dirty="0">
                <a:solidFill>
                  <a:prstClr val="black"/>
                </a:solidFill>
              </a:rPr>
              <a:t>τους ήταν να κάνουν </a:t>
            </a:r>
            <a:r>
              <a:rPr lang="el-GR" sz="3000" dirty="0" smtClean="0">
                <a:solidFill>
                  <a:prstClr val="black"/>
                </a:solidFill>
              </a:rPr>
              <a:t/>
            </a:r>
            <a:br>
              <a:rPr lang="el-GR" sz="3000" dirty="0" smtClean="0">
                <a:solidFill>
                  <a:prstClr val="black"/>
                </a:solidFill>
              </a:rPr>
            </a:br>
            <a:r>
              <a:rPr lang="el-GR" sz="3000" dirty="0" smtClean="0">
                <a:solidFill>
                  <a:prstClr val="black"/>
                </a:solidFill>
              </a:rPr>
              <a:t>   τους </a:t>
            </a:r>
            <a:r>
              <a:rPr lang="el-GR" sz="3000" dirty="0">
                <a:solidFill>
                  <a:prstClr val="black"/>
                </a:solidFill>
              </a:rPr>
              <a:t>άλλους </a:t>
            </a:r>
            <a:r>
              <a:rPr lang="el-GR" sz="3000" dirty="0" smtClean="0">
                <a:solidFill>
                  <a:prstClr val="black"/>
                </a:solidFill>
              </a:rPr>
              <a:t>να γελάνε.</a:t>
            </a:r>
            <a:endParaRPr lang="el-GR" sz="2500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Eduardo-Zamacois-Jesters-Playing-Cochon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786742" cy="4883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172400" y="2780928"/>
            <a:ext cx="144016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Users\Σοφία\Desktop\Εικόν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28" y="0"/>
            <a:ext cx="797971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187624" y="620688"/>
            <a:ext cx="129614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7740352" y="6093296"/>
            <a:ext cx="57606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9" name="Picture 3" descr="C:\Users\Σοφία\Desktop\Εικόνα4 - Αντιγραφ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3287869" cy="6492087"/>
          </a:xfrm>
          <a:prstGeom prst="rect">
            <a:avLst/>
          </a:prstGeom>
          <a:noFill/>
        </p:spPr>
      </p:pic>
      <p:pic>
        <p:nvPicPr>
          <p:cNvPr id="4100" name="Picture 4" descr="C:\Users\Σοφία\Desktop\Εικόνα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157"/>
            <a:ext cx="2607262" cy="6738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Σοφία\Desktop\Εικόνα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28827" cy="6803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547664" y="6165304"/>
            <a:ext cx="5904656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 descr="C:\Users\Σοφία\Desktop\Εικόνα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728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403648" y="6165304"/>
            <a:ext cx="6336704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 descr="C:\Users\Σοφία\Desktop\Εικόνα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031" y="0"/>
            <a:ext cx="70919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59202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Roula Antonis\Desktop\funny-pictures-for-kids-to-color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055623" cy="3528392"/>
          </a:xfrm>
          <a:prstGeom prst="rect">
            <a:avLst/>
          </a:prstGeom>
          <a:noFill/>
        </p:spPr>
      </p:pic>
      <p:sp>
        <p:nvSpPr>
          <p:cNvPr id="5" name="4 - Στρογγυλεμένο ορθογώνιο"/>
          <p:cNvSpPr/>
          <p:nvPr/>
        </p:nvSpPr>
        <p:spPr>
          <a:xfrm>
            <a:off x="395536" y="260648"/>
            <a:ext cx="3816424" cy="2088232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Φτιάξε τον δικό σου κλόουν.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ι Γελωτοποιοί του Μεσαίωνα – Τerra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92846" cy="509126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827584" y="26064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Διασκέδαζαν τους καλεσμένους</a:t>
            </a:r>
          </a:p>
          <a:p>
            <a:r>
              <a:rPr lang="el-GR" sz="3000" dirty="0" smtClean="0"/>
              <a:t> στις γιορτές των πλουσίων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Κλόουν για πάρτυ,δείτε τους. – Κλόουν για παιδικά πάρτ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54814"/>
            <a:ext cx="6552728" cy="491454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79512" y="260648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Εμείς τους απολαμβάνουμε σε κάθε </a:t>
            </a:r>
            <a:r>
              <a:rPr lang="el-GR" sz="3000" dirty="0" err="1" smtClean="0"/>
              <a:t>πάρτυ</a:t>
            </a:r>
            <a:endParaRPr lang="el-GR" sz="3000" dirty="0" smtClean="0"/>
          </a:p>
          <a:p>
            <a:r>
              <a:rPr lang="el-GR" sz="3000" dirty="0" smtClean="0"/>
              <a:t> κι ιδιαίτερα τις Αποκριές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Θέση εικόνας" descr="e14919ec1796800e2cf95c601fe18c78--clown-paintings-art-paintings.jpg"/>
          <p:cNvPicPr>
            <a:picLocks noChangeAspect="1"/>
          </p:cNvPicPr>
          <p:nvPr/>
        </p:nvPicPr>
        <p:blipFill>
          <a:blip r:embed="rId2" cstate="print"/>
          <a:srcRect t="25000" b="25000"/>
          <a:stretch>
            <a:fillRect/>
          </a:stretch>
        </p:blipFill>
        <p:spPr>
          <a:xfrm>
            <a:off x="755576" y="2276872"/>
            <a:ext cx="7715304" cy="4227533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899592" y="260648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" dirty="0" smtClean="0"/>
              <a:t>Κάποιοι κλόουν βάφουν </a:t>
            </a:r>
          </a:p>
          <a:p>
            <a:r>
              <a:rPr lang="el-GR" sz="3500" dirty="0" smtClean="0"/>
              <a:t>λευκό το πρόσωπο τους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- Θέση περιεχομένου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611036" cy="550585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83568" y="260648"/>
            <a:ext cx="7200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" dirty="0" smtClean="0"/>
              <a:t>Κάποιοι είναι πάντα γελαστοί</a:t>
            </a:r>
            <a:endParaRPr lang="el-G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 - Θέση περιεχομένου" descr="umman-c59fahiner-cl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690196" cy="530465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67544" y="188640"/>
            <a:ext cx="8676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Κάποιοι είναι πάντα λυπημένοι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429552" cy="4786345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67544" y="18864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Έχουμε και τον Παλιάτσο.</a:t>
            </a:r>
          </a:p>
          <a:p>
            <a:r>
              <a:rPr lang="el-GR" sz="3000" dirty="0" smtClean="0"/>
              <a:t>Λυπημένος με παλιά και κουρελιασμένα ρούχα.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11906e3089ef4b277233ce1a85315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818092" cy="634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115</Words>
  <Application>Microsoft Office PowerPoint</Application>
  <PresentationFormat>Προβολή στην οθόνη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Διαφάνεια 1</vt:lpstr>
      <vt:lpstr>  Οι πρώτοι κλόουν ονομάζονταν γελωτοποιοί γιατί ο  ρόλος τους ήταν να κάνουν     τους άλλους να γελάνε.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23</cp:revision>
  <dcterms:created xsi:type="dcterms:W3CDTF">2021-03-05T20:47:28Z</dcterms:created>
  <dcterms:modified xsi:type="dcterms:W3CDTF">2021-03-05T22:24:59Z</dcterms:modified>
</cp:coreProperties>
</file>