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76" r:id="rId10"/>
    <p:sldId id="262" r:id="rId11"/>
    <p:sldId id="277" r:id="rId12"/>
    <p:sldId id="278" r:id="rId13"/>
    <p:sldId id="280" r:id="rId14"/>
    <p:sldId id="263" r:id="rId15"/>
    <p:sldId id="265" r:id="rId16"/>
    <p:sldId id="266" r:id="rId17"/>
    <p:sldId id="267" r:id="rId18"/>
    <p:sldId id="268" r:id="rId19"/>
    <p:sldId id="269" r:id="rId20"/>
    <p:sldId id="279" r:id="rId21"/>
    <p:sldId id="270" r:id="rId22"/>
    <p:sldId id="273" r:id="rId23"/>
    <p:sldId id="271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8DF9-2328-446D-838F-5818FE38DA9C}" type="datetimeFigureOut">
              <a:rPr lang="el-GR" smtClean="0"/>
              <a:t>3/3/2021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4DD4-A299-4332-A8F1-2D53B9EBD91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ocuments\CD%20&#960;&#945;&#961;&#959;&#965;&#963;&#943;&#945;&#963;&#951;&#962;\&#931;&#959;&#965;%20&#924;&#953;&#955;&#974;%20&#922;&#945;&#953;%20&#922;&#959;&#954;&#954;&#953;&#957;&#943;&#950;&#949;&#953;&#962;%20%5bLive%5d%20-%20&#915;&#953;&#940;&#957;&#957;&#951;&#962;%20&#935;&#945;&#961;&#959;&#973;&#955;&#951;&#96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ocuments\CD%20&#960;&#945;&#961;&#959;&#965;&#963;&#943;&#945;&#963;&#951;&#962;\&#927;%20&#935;&#945;&#961;&#945;&#955;&#940;&#956;&#960;&#951;&#962;%20-%20&#924;&#960;&#940;&#956;&#960;&#951;&#962;%20&#914;&#949;&#955;&#953;&#963;&#963;&#940;&#961;&#953;&#959;&#962;%20-%20&#924;&#953;&#961;&#941;&#955;&#945;%20&#928;&#940;&#967;&#959;&#965;%20-%20&#922;&#945;&#964;&#949;&#961;&#943;&#957;&#945;%20&#917;&#965;&#947;&#949;&#957;&#953;&#954;&#959;&#973;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ocuments\CD%20&#960;&#945;&#961;&#959;&#965;&#963;&#943;&#945;&#963;&#951;&#962;\&#925;&#943;&#954;&#959;&#962;%20&#926;&#965;&#955;&#959;&#973;&#961;&#951;&#962;%20-%20&#927;%20&#913;&#961;&#947;&#945;&#955;&#949;&#953;&#972;&#962;.mp3" TargetMode="Externa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asching Φωτογραφίες Αρχείου, Royalty Free Fasching Εικόνες |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52"/>
            <a:ext cx="9144000" cy="685134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619672" y="3861048"/>
            <a:ext cx="62696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Τσικνοπέμπτη</a:t>
            </a:r>
            <a:endParaRPr lang="el-G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Σου Μιλώ Και Κοκκινίζεις [Live] - Γιάννης Χαρούλη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9552" y="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 smtClean="0">
                <a:solidFill>
                  <a:schemeClr val="accent3">
                    <a:lumMod val="50000"/>
                  </a:schemeClr>
                </a:solidFill>
              </a:rPr>
              <a:t>Ο βλάχικος γάμος της Θήβας</a:t>
            </a:r>
            <a:endParaRPr lang="el-GR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23528" y="1628800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Την Τσικνοπέμπτη γίνεται το προξενιό των δυο νέων</a:t>
            </a:r>
          </a:p>
          <a:p>
            <a:r>
              <a:rPr lang="el-GR" sz="2400" dirty="0" smtClean="0"/>
              <a:t> και ο γάμος θα τελειώσει την Καθαρά Δευτέρα</a:t>
            </a:r>
          </a:p>
          <a:p>
            <a:r>
              <a:rPr lang="el-GR" sz="2400" dirty="0" smtClean="0"/>
              <a:t> με την περιφορά των προικιών</a:t>
            </a:r>
          </a:p>
          <a:p>
            <a:r>
              <a:rPr lang="el-GR" sz="2400" dirty="0" smtClean="0"/>
              <a:t> της νύφης</a:t>
            </a:r>
          </a:p>
          <a:p>
            <a:r>
              <a:rPr lang="el-GR" sz="2400" dirty="0" smtClean="0"/>
              <a:t> στην πόλη.</a:t>
            </a:r>
            <a:endParaRPr lang="el-GR" sz="2400" dirty="0"/>
          </a:p>
        </p:txBody>
      </p:sp>
      <p:pic>
        <p:nvPicPr>
          <p:cNvPr id="5" name="Picture 2" descr="Timothy's Family | Καθαρά Δευτέρα στη Θήβα - Βλάχικος Γάμος - Timothy's  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mothy's Family | Καθαρά Δευτέρα στη Θήβα - Βλάχικος Γάμος - Timothy's  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89269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5400" b="1" dirty="0" smtClean="0">
                <a:solidFill>
                  <a:srgbClr val="9BBB59">
                    <a:lumMod val="50000"/>
                  </a:srgbClr>
                </a:solidFill>
              </a:rPr>
              <a:t>Στην Πάτρα παντρεύουνε </a:t>
            </a:r>
          </a:p>
          <a:p>
            <a:pPr lvl="0" algn="ctr"/>
            <a:r>
              <a:rPr lang="el-GR" sz="5400" b="1" dirty="0" smtClean="0">
                <a:solidFill>
                  <a:srgbClr val="9BBB59">
                    <a:lumMod val="50000"/>
                  </a:srgbClr>
                </a:solidFill>
              </a:rPr>
              <a:t>την Γιαννούλα την κουλουρού</a:t>
            </a:r>
            <a:endParaRPr lang="el-GR" sz="5400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4" name="Picture 2" descr="Άφησε εποχή ο Γάμος της Γιαννούλας της Κουλουρούς - ΔΕΙΤΕ ΦΩΤΟΓΡΑΦΙΕΣ |  tempo24.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150596" cy="4767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Αποκριατικο αφισα Φωτογραφίες Αρχείου, Royalty Free Αποκριατικο αφισα  Εικόνες |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pic>
        <p:nvPicPr>
          <p:cNvPr id="3" name="Ο Χαραλάμπης - Μπάμπης Βελισσάριος - Μιρέλα Πάχου - Κατερίνα Ευγενικού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95536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5400" b="1" dirty="0" smtClean="0">
                <a:solidFill>
                  <a:srgbClr val="9BBB59">
                    <a:lumMod val="50000"/>
                  </a:srgbClr>
                </a:solidFill>
              </a:rPr>
              <a:t>Στην Κέρκυρα γλεντάνε με τα </a:t>
            </a:r>
            <a:r>
              <a:rPr lang="el-GR" sz="5400" b="1" i="1" dirty="0" err="1" smtClean="0">
                <a:solidFill>
                  <a:srgbClr val="9BBB59">
                    <a:lumMod val="50000"/>
                  </a:srgbClr>
                </a:solidFill>
              </a:rPr>
              <a:t>Πετεγολέτσια</a:t>
            </a:r>
            <a:endParaRPr lang="el-GR" sz="5400" b="1" i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5" name="Picture 2" descr="Κορφιάτικα Πετεγολέτσα στην Πίνια, 27/02/2014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408712" cy="3604901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899592" y="5473005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     Οι νοικοκυρές βγαίνουν στα μπαλκόνια </a:t>
            </a:r>
          </a:p>
          <a:p>
            <a:r>
              <a:rPr lang="el-GR" sz="2800" dirty="0" smtClean="0"/>
              <a:t>      και κουτσομπολεύουν η μία την άλλη.</a:t>
            </a:r>
          </a:p>
          <a:p>
            <a:r>
              <a:rPr lang="el-GR" sz="2800" dirty="0" smtClean="0"/>
              <a:t>      Όλοι γελάνε και κανείς δεν παρεξηγείται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07856" y="260648"/>
            <a:ext cx="64876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5400" b="1" dirty="0" smtClean="0">
                <a:solidFill>
                  <a:srgbClr val="9BBB59">
                    <a:lumMod val="50000"/>
                  </a:srgbClr>
                </a:solidFill>
              </a:rPr>
              <a:t>Οι φωτιές στις Σέρρες</a:t>
            </a:r>
            <a:endParaRPr lang="el-GR" sz="5400" b="1" i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1196752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Αφού ψήσουν και γλεντήσουν, οι κάτοικοι ανάβουν μεγάλες φωτιές και πηδάνε από πάνω.</a:t>
            </a:r>
            <a:endParaRPr lang="el-GR" sz="3200" dirty="0"/>
          </a:p>
        </p:txBody>
      </p:sp>
      <p:sp>
        <p:nvSpPr>
          <p:cNvPr id="22530" name="AutoShape 2" descr="Μπουμπούνες και τζαμάλες: δύο αποκριάτικα έθιμα | Άγνωστη Ελλάδ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1" name="Picture 3" descr="C:\Users\Σοφία\Desktop\αρχείο λήψη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86063"/>
            <a:ext cx="6744561" cy="447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Αποκριά στα Γιάννενα: Το έθιμο της &quot;Τζαμάλας&quot; και οι συμβολισμοί του | Το  Κουτί της Πανδώρ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1483" cy="493958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11560" y="56612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Το γλέντι συνεχίζεται γύρω από τη φωτιά.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5000" b="1" dirty="0">
                <a:solidFill>
                  <a:srgbClr val="9BBB59">
                    <a:lumMod val="50000"/>
                  </a:srgbClr>
                </a:solidFill>
              </a:rPr>
              <a:t>Στην </a:t>
            </a:r>
            <a:r>
              <a:rPr lang="el-GR" sz="5000" b="1" dirty="0" smtClean="0">
                <a:solidFill>
                  <a:srgbClr val="9BBB59">
                    <a:lumMod val="50000"/>
                  </a:srgbClr>
                </a:solidFill>
              </a:rPr>
              <a:t>Ξάνθη οργανώνουν βραδιά παραδοσιακών γεύσεων.</a:t>
            </a:r>
            <a:endParaRPr lang="el-GR" sz="5000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3" name="Picture 2" descr="Χαμός στο &quot;Φ. Αμοιρίδης&quot; την βραδιά της Τσικνοπέμπτης, τρομερή κοσμοσυρροή  κόσμου, κέφι, χορός και δημοτική παράδοση! - Εφημερίδα Αδέσμευτη Θράκ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344130" cy="4758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b="1" dirty="0">
                <a:solidFill>
                  <a:srgbClr val="9BBB59">
                    <a:lumMod val="50000"/>
                  </a:srgbClr>
                </a:solidFill>
              </a:rPr>
              <a:t>Στην </a:t>
            </a:r>
            <a:r>
              <a:rPr lang="el-GR" sz="4000" b="1" dirty="0" smtClean="0">
                <a:solidFill>
                  <a:srgbClr val="9BBB59">
                    <a:lumMod val="50000"/>
                  </a:srgbClr>
                </a:solidFill>
              </a:rPr>
              <a:t>Κομοτηνή την Τσικνοπέμπτη ετοιμάζονται με το καψάλισμα της κότας… που θα φάνε την Κυριακή της Αποκριάς.</a:t>
            </a:r>
            <a:endParaRPr lang="el-GR" sz="4000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19458" name="Picture 2" descr="Τσικνοπέμπτη 2018: Τα έθιμα που ξεχωρίζουν ανά την Ελλά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7503480" cy="421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ula Antonis\Desktop\τσικνοπέμπτ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0561"/>
            <a:ext cx="8352928" cy="655743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63888" y="177281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Το δικό μου αγαπημένο τραπέζι</a:t>
            </a:r>
          </a:p>
          <a:p>
            <a:r>
              <a:rPr lang="el-GR" sz="3000" dirty="0" smtClean="0"/>
              <a:t>           για την Τσικνοπέμπτη</a:t>
            </a:r>
            <a:endParaRPr lang="el-GR" sz="3000" dirty="0"/>
          </a:p>
        </p:txBody>
      </p:sp>
      <p:sp>
        <p:nvSpPr>
          <p:cNvPr id="4" name="3 - TextBox"/>
          <p:cNvSpPr txBox="1"/>
          <p:nvPr/>
        </p:nvSpPr>
        <p:spPr>
          <a:xfrm>
            <a:off x="5364088" y="28529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MENU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5abb131474c36725a562378d94bc1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31221" cy="598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Ποιο κρέας  σου αρέσει περισσότερο; 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Κορονοϊός: Έστειλε SMS για σωματική άσκηση και πήγε να αγοράσει σουβλάκ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1128977" cy="790284"/>
          </a:xfrm>
          <a:prstGeom prst="rect">
            <a:avLst/>
          </a:prstGeom>
          <a:noFill/>
        </p:spPr>
      </p:pic>
      <p:pic>
        <p:nvPicPr>
          <p:cNvPr id="1028" name="Picture 4" descr="λουκάνικα στοκ εικόνες. εικόνα από λουκάνικα - 26537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1440160" cy="874383"/>
          </a:xfrm>
          <a:prstGeom prst="rect">
            <a:avLst/>
          </a:prstGeom>
          <a:noFill/>
        </p:spPr>
      </p:pic>
      <p:pic>
        <p:nvPicPr>
          <p:cNvPr id="1030" name="Picture 6" descr="Ζουμερές και νόστιμες χοιρινές μπριζόλες - TRA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96752"/>
            <a:ext cx="1268981" cy="891459"/>
          </a:xfrm>
          <a:prstGeom prst="rect">
            <a:avLst/>
          </a:prstGeom>
          <a:noFill/>
        </p:spPr>
      </p:pic>
      <p:pic>
        <p:nvPicPr>
          <p:cNvPr id="1032" name="Picture 8" descr="Αρνίσια παϊδάκια στη λαδόκολλα με δενδρολίβανο | Recipe | Food, Traditional  food, Coo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196752"/>
            <a:ext cx="1334874" cy="912961"/>
          </a:xfrm>
          <a:prstGeom prst="rect">
            <a:avLst/>
          </a:prstGeom>
          <a:noFill/>
        </p:spPr>
      </p:pic>
      <p:pic>
        <p:nvPicPr>
          <p:cNvPr id="1034" name="Picture 10" descr="Το μυστικό για ζουμερα μπιφτέκια | Sigmalive Cook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124744"/>
            <a:ext cx="1152128" cy="936104"/>
          </a:xfrm>
          <a:prstGeom prst="rect">
            <a:avLst/>
          </a:prstGeom>
          <a:noFill/>
        </p:spPr>
      </p:pic>
      <p:pic>
        <p:nvPicPr>
          <p:cNvPr id="1036" name="Picture 12" descr="Πανσέτες στη σχάρα συνταγή από τον/την Κική - Cookp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124744"/>
            <a:ext cx="1321454" cy="936104"/>
          </a:xfrm>
          <a:prstGeom prst="rect">
            <a:avLst/>
          </a:prstGeom>
          <a:noFill/>
        </p:spPr>
      </p:pic>
      <p:pic>
        <p:nvPicPr>
          <p:cNvPr id="1037" name="Picture 13" descr="C:\Users\Roula Antonis\Desktop\ψημένα-στη-σχάρα-κοτόπουλο-πόδια-1219813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1052736"/>
            <a:ext cx="925104" cy="1054234"/>
          </a:xfrm>
          <a:prstGeom prst="rect">
            <a:avLst/>
          </a:prstGeom>
          <a:noFill/>
        </p:spPr>
      </p:pic>
      <p:cxnSp>
        <p:nvCxnSpPr>
          <p:cNvPr id="11" name="10 - Ευθεία γραμμή σύνδεσης"/>
          <p:cNvCxnSpPr/>
          <p:nvPr/>
        </p:nvCxnSpPr>
        <p:spPr>
          <a:xfrm>
            <a:off x="1115616" y="908720"/>
            <a:ext cx="0" cy="594928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627784" y="908720"/>
            <a:ext cx="0" cy="594928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3923928" y="908720"/>
            <a:ext cx="0" cy="594928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5292080" y="908720"/>
            <a:ext cx="0" cy="594928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6516216" y="908720"/>
            <a:ext cx="0" cy="594928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7956376" y="836712"/>
            <a:ext cx="0" cy="6021288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flipH="1">
            <a:off x="0" y="2132856"/>
            <a:ext cx="9144000" cy="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ΥΓΟΔΡΟΜΙΕ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547543" cy="521688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788024" y="692696"/>
            <a:ext cx="4499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i="1" dirty="0" smtClean="0">
                <a:solidFill>
                  <a:srgbClr val="002060"/>
                </a:solidFill>
              </a:rPr>
              <a:t>Ώρα για παιχνίδι!!!</a:t>
            </a:r>
          </a:p>
          <a:p>
            <a:endParaRPr lang="el-GR" sz="4000" b="1" i="1" dirty="0" smtClean="0">
              <a:solidFill>
                <a:srgbClr val="002060"/>
              </a:solidFill>
            </a:endParaRPr>
          </a:p>
          <a:p>
            <a:r>
              <a:rPr lang="el-GR" sz="4000" dirty="0" smtClean="0"/>
              <a:t>Βάλε ένα αυγό στο κουτάλι και </a:t>
            </a:r>
          </a:p>
          <a:p>
            <a:r>
              <a:rPr lang="el-GR" sz="4000" dirty="0" smtClean="0"/>
              <a:t>πήγαινε μέχρι…..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esta festiva, carnaval o fondo de vacaciones de purim | Foto Prem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Νίκος Ξυλούρης - Ο Αργαλειό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ο Νηπιαγωγείο Φερών: Τσικνοπέμπτ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Απόκριες Φωτογραφίες Αρχείου, Royalty Free Απόκριες Εικόνες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384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051720" y="1412776"/>
            <a:ext cx="10441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 smtClean="0">
                <a:solidFill>
                  <a:srgbClr val="002060"/>
                </a:solidFill>
              </a:rPr>
              <a:t>                                                              Είμαστε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                              στη δεύτερη εβδομάδα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                              της αποκριάς.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         Λέγεται Κρεατινή ή της Κρεοφάγου, 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 γιατί ο κόσμος συνηθίζει να τρώει κρέας 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  χωρίς να νηστεύει 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ούτε την Τετάρτη και την Παρασκευή.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Το αποκορύφωμα είναι η Τσικνοπέμπτη.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  Η κρεατοφαγία συνδυάζεται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        με οικογενειακά τραπέζια,</a:t>
            </a:r>
          </a:p>
          <a:p>
            <a:r>
              <a:rPr lang="el-GR" sz="3000" b="1" dirty="0" smtClean="0">
                <a:solidFill>
                  <a:srgbClr val="002060"/>
                </a:solidFill>
              </a:rPr>
              <a:t>  γλέντια αλλά και εορταστικές εκδηλώσεις.</a:t>
            </a:r>
          </a:p>
          <a:p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Αποκριατικη προσκληση Φωτογραφίες Αρχείου, Royalty Free Αποκριατικη  προσκληση Εικόνες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059832" y="1340768"/>
            <a:ext cx="29888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</a:rPr>
              <a:t>Η μέρα λοιπόν </a:t>
            </a:r>
          </a:p>
          <a:p>
            <a:pPr algn="ctr"/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</a:rPr>
              <a:t>ονομάστηκε έτσι</a:t>
            </a:r>
          </a:p>
          <a:p>
            <a:pPr algn="ctr"/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</a:rPr>
              <a:t>από την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</a:rPr>
              <a:t>τσίκνα </a:t>
            </a:r>
          </a:p>
          <a:p>
            <a:pPr algn="ctr"/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</a:rPr>
              <a:t>που γεμίζει  ο  αέρας</a:t>
            </a:r>
          </a:p>
          <a:p>
            <a:pPr algn="ctr"/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</a:rPr>
              <a:t>από τα κάρβουνα</a:t>
            </a:r>
          </a:p>
          <a:p>
            <a:pPr algn="ctr"/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</a:rPr>
              <a:t> στις ψησταριές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Εκδήλωση για την Τσικνοπέμπτη ΝΗΠΙΑΓΩΓΕΙΟ ΑΣΙΝ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861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555776" y="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Τσικνοπέμπτη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Η Τσικνοπέμπτη ανά την Ελλάδα - www.olivemagazine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6" name="Picture 2" descr="C:\Users\Roula Antonis\Desktop\d5d9f626b1b113b2672301a54bab0eb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ula Antonis\Desktop\edbbaae03fcbadf6fc599268520e9c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Αποκριατικη προσκληση Φωτογραφίες Αρχείου, Royalty Free Αποκριατικη  προσκληση Εικόνες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123728" y="1988840"/>
            <a:ext cx="4717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 smtClean="0">
                <a:solidFill>
                  <a:schemeClr val="accent3">
                    <a:lumMod val="50000"/>
                  </a:schemeClr>
                </a:solidFill>
              </a:rPr>
              <a:t>Τα έθιμα </a:t>
            </a:r>
          </a:p>
          <a:p>
            <a:pPr algn="ctr"/>
            <a:r>
              <a:rPr lang="el-GR" sz="5400" b="1" dirty="0" smtClean="0">
                <a:solidFill>
                  <a:schemeClr val="accent3">
                    <a:lumMod val="50000"/>
                  </a:schemeClr>
                </a:solidFill>
              </a:rPr>
              <a:t>της Τσικνοπέμπτης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237</Words>
  <Application>Microsoft Office PowerPoint</Application>
  <PresentationFormat>Προβολή στην οθόνη (4:3)</PresentationFormat>
  <Paragraphs>47</Paragraphs>
  <Slides>23</Slides>
  <Notes>0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 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33</cp:revision>
  <dcterms:created xsi:type="dcterms:W3CDTF">2021-03-03T20:55:49Z</dcterms:created>
  <dcterms:modified xsi:type="dcterms:W3CDTF">2021-03-04T11:34:32Z</dcterms:modified>
</cp:coreProperties>
</file>