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8" r:id="rId7"/>
    <p:sldId id="289" r:id="rId8"/>
    <p:sldId id="290" r:id="rId9"/>
    <p:sldId id="287" r:id="rId10"/>
    <p:sldId id="280" r:id="rId11"/>
    <p:sldId id="281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91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D355-76B5-45D9-B9A4-F8B5D14C526A}" type="datetimeFigureOut">
              <a:rPr lang="el-GR" smtClean="0"/>
              <a:pPr/>
              <a:t>23/3/2021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B843-D8C7-4050-9511-426E8D5CA33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esktop\&#916;&#917;&#925;%20&#935;&#927;&#929;&#932;&#913;&#921;&#925;&#937;%20&#925;&#913;%20&#914;&#923;&#917;&#928;&#937;%20&#932;&#927;&#925;%20&#919;&#923;&#921;&#927;%20(&#932;&#961;&#945;&#947;&#959;&#973;&#948;&#953;%20&#947;&#953;&#945;%20&#964;&#951;&#957;%20&#917;&#955;&#955;&#940;&#948;&#945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ula Antonis\AppData\Local\Microsoft\Windows\INetCache\IE\7J2ZE1GB\GREEK_FLA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1668" cy="6858000"/>
          </a:xfrm>
          <a:prstGeom prst="rect">
            <a:avLst/>
          </a:prstGeom>
          <a:noFill/>
        </p:spPr>
      </p:pic>
      <p:sp>
        <p:nvSpPr>
          <p:cNvPr id="2" name="1 - Οριζόντιος πάπυρος"/>
          <p:cNvSpPr/>
          <p:nvPr/>
        </p:nvSpPr>
        <p:spPr>
          <a:xfrm>
            <a:off x="467544" y="1196752"/>
            <a:ext cx="7848872" cy="396044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 smtClean="0">
                <a:solidFill>
                  <a:schemeClr val="bg1"/>
                </a:solidFill>
                <a:latin typeface="Segoe Script" pitchFamily="66" charset="0"/>
              </a:rPr>
              <a:t>Της πατρίδας μου η σημαία </a:t>
            </a:r>
            <a:endParaRPr lang="el-GR" sz="8000" dirty="0">
              <a:solidFill>
                <a:schemeClr val="bg1"/>
              </a:solidFill>
              <a:latin typeface="Segoe Script" pitchFamily="66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051720" y="6021288"/>
            <a:ext cx="50405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ΔΕΝ ΧΟΡΤΑΙΝΩ ΝΑ ΒΛΕΠΩ ΤΟΝ ΗΛΙΟ (Τραγούδι για την Ελλάδα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Σοφία\Desktop\Νέος φάκελος\Διαφάνει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8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Σοφία\Desktop\Νέος φάκελος\Διαφάνει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3999" cy="62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Σοφία\Desktop\Νέος φάκελος\Διαφάνεια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131840" y="6021288"/>
            <a:ext cx="54006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Σοφία\Desktop\Νέος φάκελος\Διαφάνεια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03848" y="6309320"/>
            <a:ext cx="5544616" cy="54868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Σοφία\Desktop\Νέος φάκελος\Διαφάνεια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332656"/>
            <a:ext cx="916834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Σοφία\Desktop\Νέος φάκελος\Διαφάνεια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81464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067944" y="5877272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Σοφία\Desktop\Νέος φάκελος\Διαφάνεια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56848" cy="515072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75856" y="5589240"/>
            <a:ext cx="5328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Σοφία\Desktop\Νέος φάκελος\Διαφάνεια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450"/>
            <a:ext cx="9144000" cy="5143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995936" y="5517232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Σοφία\Desktop\Νέος φάκελος\Διαφάνεια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72331" cy="5751259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75856" y="5589240"/>
            <a:ext cx="28083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8316416" y="5733256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Σοφία\Desktop\Νέος φάκελος\Διαφάνεια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92503" cy="561662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03848" y="5301208"/>
            <a:ext cx="54006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23528" y="260648"/>
            <a:ext cx="842493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Στην επανάσταση βλέπουμε πολλές σημαίες … πάμε να τις γνωρίσουμε</a:t>
            </a:r>
            <a:endParaRPr lang="el-GR" sz="2400" dirty="0">
              <a:latin typeface="Segoe Script" pitchFamily="66" charset="0"/>
            </a:endParaRPr>
          </a:p>
        </p:txBody>
      </p:sp>
      <p:pic>
        <p:nvPicPr>
          <p:cNvPr id="2052" name="Picture 4" descr="Οι ναυτικές σημαίες της Επανάστασης και των καπεταναίων. Τι συμβόλιζε το  φίδι, η κουκουβάγια και γιατί είχαν ως σύμβολο ακόμη και την ημισέληνο; -  ΜΗΧΑΝΗ ΤΟΥ ΧΡΟΝ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109770" cy="3528392"/>
          </a:xfrm>
          <a:prstGeom prst="rect">
            <a:avLst/>
          </a:prstGeom>
          <a:noFill/>
        </p:spPr>
      </p:pic>
      <p:sp>
        <p:nvSpPr>
          <p:cNvPr id="5" name="4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των καπεταναίων της Ύδρας.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Σοφία\Desktop\Νέος φάκελος\Διαφάνεια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76342" cy="516169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635896" y="5661248"/>
            <a:ext cx="4968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Σοφία\Desktop\Νέος φάκελος\Διαφάνεια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68342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Σοφία\Desktop\Νέος φάκελος\Διαφάνεια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14798" cy="616530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75856" y="6021288"/>
            <a:ext cx="56886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Σοφία\Desktop\Νέος φάκελος\Διαφάνεια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73" y="548680"/>
            <a:ext cx="9040327" cy="566124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75856" y="5661248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8244408" y="5877272"/>
            <a:ext cx="360040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Σοφία\Desktop\Νέος φάκελος\Διαφάνεια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33772"/>
            <a:ext cx="9144000" cy="5143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75856" y="5445224"/>
            <a:ext cx="53285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Σοφία\Desktop\Νέος φάκελος\Διαφάνεια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404664"/>
            <a:ext cx="9168342" cy="515719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03848" y="5157192"/>
            <a:ext cx="54006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Σοφία\Desktop\Νέος φάκελος\Διαφάνεια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7270"/>
            <a:ext cx="9323851" cy="524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Σοφία\Desktop\Νέος φάκελος\Διαφάνεια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240350" cy="519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Σοφία\Desktop\Νέος φάκελος\Διαφάνεια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923928" y="6381328"/>
            <a:ext cx="612068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Σοφία\Desktop\Νέος φάκελος\Διαφάνεια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296353" cy="5229199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347864" y="5589240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8388424" y="5661248"/>
            <a:ext cx="360040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lag of Psar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755904" cy="4501122"/>
          </a:xfrm>
          <a:prstGeom prst="rect">
            <a:avLst/>
          </a:prstGeom>
          <a:noFill/>
        </p:spPr>
      </p:pic>
      <p:sp>
        <p:nvSpPr>
          <p:cNvPr id="3" name="2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των καπεταναίων των Ψαρών</a:t>
            </a:r>
          </a:p>
          <a:p>
            <a:pPr algn="ctr"/>
            <a:endParaRPr lang="el-GR" sz="2400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Σοφία\Desktop\Νέος φάκελος\Διαφάνεια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200345" cy="517519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707904" y="5661248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7884368" y="537321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Σοφία\Desktop\Νέος φάκελος\Διαφάνεια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902"/>
            <a:ext cx="9144000" cy="5143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75856" y="5589240"/>
            <a:ext cx="25922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7956376" y="537321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Σοφία\Desktop\Νέος φάκελος\Διαφάνεια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292207"/>
          </a:xfrm>
          <a:prstGeom prst="rect">
            <a:avLst/>
          </a:prstGeom>
          <a:noFill/>
        </p:spPr>
      </p:pic>
      <p:sp>
        <p:nvSpPr>
          <p:cNvPr id="3" name="2 - Έλλειψη"/>
          <p:cNvSpPr/>
          <p:nvPr/>
        </p:nvSpPr>
        <p:spPr>
          <a:xfrm>
            <a:off x="8172400" y="5517232"/>
            <a:ext cx="432048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3491880" y="566124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004048" y="566124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Σοφία\Desktop\Νέος φάκελος\Διαφάνεια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73" y="908720"/>
            <a:ext cx="9040327" cy="508518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563888" y="5589240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5148064" y="5517232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7956376" y="537321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Greec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484770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2 - Ορθογώνιο"/>
          <p:cNvSpPr/>
          <p:nvPr/>
        </p:nvSpPr>
        <p:spPr>
          <a:xfrm>
            <a:off x="0" y="332656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800" dirty="0" smtClean="0">
                <a:latin typeface="Segoe Print" pitchFamily="2" charset="0"/>
              </a:rPr>
              <a:t>5</a:t>
            </a:r>
            <a:r>
              <a:rPr lang="el-GR" dirty="0" smtClean="0">
                <a:latin typeface="Segoe Print" pitchFamily="2" charset="0"/>
              </a:rPr>
              <a:t> γαλάζιες γραμμές</a:t>
            </a:r>
            <a:endParaRPr lang="el-GR" dirty="0">
              <a:latin typeface="Segoe Print" pitchFamily="2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3779912" y="764704"/>
            <a:ext cx="864096" cy="108012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Ορθογώνιο"/>
          <p:cNvSpPr/>
          <p:nvPr/>
        </p:nvSpPr>
        <p:spPr>
          <a:xfrm>
            <a:off x="4823520" y="332656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800" dirty="0" smtClean="0">
                <a:latin typeface="Segoe Print" pitchFamily="2" charset="0"/>
              </a:rPr>
              <a:t>4</a:t>
            </a:r>
            <a:r>
              <a:rPr lang="el-GR" dirty="0" smtClean="0">
                <a:latin typeface="Segoe Print" pitchFamily="2" charset="0"/>
              </a:rPr>
              <a:t> άσπρες γραμμές</a:t>
            </a:r>
            <a:endParaRPr lang="el-GR" dirty="0">
              <a:latin typeface="Segoe Print" pitchFamily="2" charset="0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6804248" y="836712"/>
            <a:ext cx="720080" cy="165618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7020272" y="2564904"/>
            <a:ext cx="1800200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Segoe Print" pitchFamily="2" charset="0"/>
              </a:rPr>
              <a:t>Κάθε γραμμή και μια συλλαβή</a:t>
            </a:r>
            <a:endParaRPr lang="el-GR" sz="2800" dirty="0">
              <a:latin typeface="Segoe Print" pitchFamily="2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851920" y="4365104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Η΄</a:t>
            </a:r>
            <a:endParaRPr lang="el-GR" sz="36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419872" y="2204864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ΛΕΥ</a:t>
            </a:r>
            <a:endParaRPr lang="el-GR" sz="36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851920" y="2708920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Segoe Print" pitchFamily="2" charset="0"/>
              </a:rPr>
              <a:t>ΘΕ</a:t>
            </a:r>
            <a:endParaRPr lang="el-GR" sz="3600" b="1" dirty="0">
              <a:latin typeface="Segoe Print" pitchFamily="2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851920" y="3284984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ΡΙ</a:t>
            </a:r>
            <a:endParaRPr lang="el-GR" sz="36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851920" y="3861048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Segoe Print" pitchFamily="2" charset="0"/>
              </a:rPr>
              <a:t>Α</a:t>
            </a:r>
            <a:endParaRPr lang="el-GR" sz="3600" b="1" dirty="0">
              <a:latin typeface="Segoe Print" pitchFamily="2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779912" y="4869160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Segoe Print" pitchFamily="2" charset="0"/>
              </a:rPr>
              <a:t>ΘΑ</a:t>
            </a:r>
            <a:endParaRPr lang="el-GR" sz="3600" b="1" dirty="0">
              <a:latin typeface="Segoe Print" pitchFamily="2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707904" y="1700808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Segoe Print" pitchFamily="2" charset="0"/>
              </a:rPr>
              <a:t>Ε</a:t>
            </a:r>
            <a:endParaRPr lang="el-GR" sz="3600" b="1" dirty="0">
              <a:latin typeface="Segoe Print" pitchFamily="2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779912" y="544522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ΝΑ</a:t>
            </a:r>
            <a:endParaRPr lang="el-GR" sz="36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779912" y="594928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Segoe Print" pitchFamily="2" charset="0"/>
              </a:rPr>
              <a:t>ΤΟΣ</a:t>
            </a:r>
            <a:endParaRPr lang="el-GR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των καπεταναίων από τις Σπέτσες </a:t>
            </a:r>
          </a:p>
        </p:txBody>
      </p:sp>
      <p:pic>
        <p:nvPicPr>
          <p:cNvPr id="40962" name="Picture 2" descr="1821 Flag of Spets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768752" cy="465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pular revolutionary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20000" cy="50768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2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του Κολοκοτρώνη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lag of Athanasios Diak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50768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2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του Αθανάσιου Διάκου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lag of the Maniot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620000" cy="50768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2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της Μάνης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lag of Andreas Lon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20000" cy="5076826"/>
          </a:xfrm>
          <a:prstGeom prst="rect">
            <a:avLst/>
          </a:prstGeom>
          <a:noFill/>
        </p:spPr>
      </p:pic>
      <p:sp>
        <p:nvSpPr>
          <p:cNvPr id="3" name="2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επαναστατική σημαία της Αχαΐας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lag of Filiki E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20000" cy="50768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2 - Οριζόντιος πάπυρος"/>
          <p:cNvSpPr/>
          <p:nvPr/>
        </p:nvSpPr>
        <p:spPr>
          <a:xfrm>
            <a:off x="899592" y="5589240"/>
            <a:ext cx="720080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Segoe Script" pitchFamily="66" charset="0"/>
              </a:rPr>
              <a:t>Η σημαία της Φιλικής Εταιρείας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79</Words>
  <Application>Microsoft Office PowerPoint</Application>
  <PresentationFormat>Προβολή στην οθόνη (4:3)</PresentationFormat>
  <Paragraphs>22</Paragraphs>
  <Slides>34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7</cp:revision>
  <dcterms:created xsi:type="dcterms:W3CDTF">2021-03-19T20:14:08Z</dcterms:created>
  <dcterms:modified xsi:type="dcterms:W3CDTF">2021-03-23T11:46:28Z</dcterms:modified>
</cp:coreProperties>
</file>