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35A3-95C1-4580-8BAB-49708CE8DC77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260B-0AA0-4F34-B5B3-EC63DF91DAB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ocuments\CD%20&#960;&#945;&#961;&#959;&#965;&#963;&#943;&#945;&#963;&#951;&#962;\&#913;&#922;&#928;&#927;&#922;&#929;&#921;&#917;&#931;\&#928;&#945;&#955;&#953;&#940;&#964;&#963;&#959;&#962;-&#928;&#945;&#953;&#948;&#953;&#954;&#942;%20&#967;&#959;&#961;&#969;&#948;&#943;&#945;Paliatsos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Σοφία\Desktop\depositphotos_94536736-stock-photo-colorful-carnival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463" y="0"/>
            <a:ext cx="9210463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411760" y="1124744"/>
            <a:ext cx="6444208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l-GR" sz="65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6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πες μια</a:t>
            </a:r>
          </a:p>
          <a:p>
            <a:pPr algn="ctr"/>
            <a:r>
              <a:rPr lang="el-GR" sz="6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6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ιστορία….</a:t>
            </a:r>
            <a:endParaRPr lang="el-GR" sz="65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65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καρναβαλίστικη</a:t>
            </a:r>
            <a:r>
              <a:rPr lang="el-GR" sz="6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l-GR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red Clip Art - Tumundografico - ClipArt Best - ClipArt B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104456" cy="6845218"/>
          </a:xfrm>
          <a:prstGeom prst="rect">
            <a:avLst/>
          </a:prstGeom>
          <a:noFill/>
        </p:spPr>
      </p:pic>
      <p:sp>
        <p:nvSpPr>
          <p:cNvPr id="1028" name="AutoShape 4" descr="Eιδικότητες – ΔΗΜΟΤΙΚΟ ΣΧΟΛΕΙΟ ΣΥΚΙΑΣ ΧΑΛΚΙΔΙΚ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 descr="C:\Users\Σοφία\Desktop\c9c59ba0b62798ee5f6ed05e31fabb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960440" cy="45005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203848" y="0"/>
            <a:ext cx="27167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τρομάζω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868144" y="5301208"/>
            <a:ext cx="2070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μάσκα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Σοφία\Desktop\depositphotos_94536736-stock-photo-colorful-carnival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463" y="0"/>
            <a:ext cx="9210463" cy="68580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23728" y="2348880"/>
            <a:ext cx="6444208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l-GR" sz="65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sz="6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τραγουδάμε!!!</a:t>
            </a:r>
          </a:p>
          <a:p>
            <a:pPr algn="ctr"/>
            <a:endParaRPr lang="el-GR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Παλιάτσος-Παιδική χορωδίαPaliats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Ο Αρλεκίνος» | imom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231" y="260648"/>
            <a:ext cx="4590769" cy="5976664"/>
          </a:xfrm>
          <a:prstGeom prst="rect">
            <a:avLst/>
          </a:prstGeom>
          <a:noFill/>
        </p:spPr>
      </p:pic>
      <p:pic>
        <p:nvPicPr>
          <p:cNvPr id="9220" name="Picture 4" descr="ballerina3.png (719×1600) | Ballerina birthday, Ballerina birthday parties,  Ballet birthday par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2474297" cy="5506087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3410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μπαλαρίνα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707904" y="5934670"/>
            <a:ext cx="31151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Αρλεκίνος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Υγιεινό και ασφαλές πικ-νικ!Nutriexpe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3121907"/>
          </a:xfrm>
          <a:prstGeom prst="rect">
            <a:avLst/>
          </a:prstGeom>
          <a:noFill/>
        </p:spPr>
      </p:pic>
      <p:pic>
        <p:nvPicPr>
          <p:cNvPr id="4" name="Εικόνα 2">
            <a:extLst>
              <a:ext uri="{FF2B5EF4-FFF2-40B4-BE49-F238E27FC236}">
                <a16:creationId xmlns:a16="http://schemas.microsoft.com/office/drawing/2014/main" xmlns="" id="{7EFE4CC4-9761-4FDE-A5AB-2EB3B45A0E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6705" y="2111027"/>
            <a:ext cx="4697295" cy="4746973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763688" y="5517232"/>
            <a:ext cx="2456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</a:t>
            </a:r>
            <a:r>
              <a:rPr lang="el-G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λόουν 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4048" y="188640"/>
            <a:ext cx="2324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πικ</a:t>
            </a:r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l-GR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νικ</a:t>
            </a:r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el-GR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43DF2D87-D649-4B50-8C55-E08BA3F79C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72810"/>
            <a:ext cx="3022709" cy="6585190"/>
          </a:xfrm>
          <a:prstGeom prst="rect">
            <a:avLst/>
          </a:prstGeom>
        </p:spPr>
      </p:pic>
      <p:pic>
        <p:nvPicPr>
          <p:cNvPr id="7170" name="Picture 2" descr="Animal Equine Horse - Free vector graphic on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0072">
            <a:off x="1407988" y="1257012"/>
            <a:ext cx="3521991" cy="511256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67544" y="5373216"/>
            <a:ext cx="1994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άλογο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771800" y="188640"/>
            <a:ext cx="3016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καουμπόι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3F2D349C-5BC7-4B12-94F0-FDC1AD3782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861948" cy="4735930"/>
          </a:xfrm>
          <a:prstGeom prst="rect">
            <a:avLst/>
          </a:prstGeom>
        </p:spPr>
      </p:pic>
      <p:pic>
        <p:nvPicPr>
          <p:cNvPr id="3" name="Εικόνα 6">
            <a:extLst>
              <a:ext uri="{FF2B5EF4-FFF2-40B4-BE49-F238E27FC236}">
                <a16:creationId xmlns:a16="http://schemas.microsoft.com/office/drawing/2014/main" xmlns="" id="{C6574836-BB37-44AA-964E-FA04CA2F3B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2934197" cy="3018742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5508104" y="836712"/>
            <a:ext cx="2299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κλόουν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3568" y="4077072"/>
            <a:ext cx="224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τούρτα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4">
            <a:extLst>
              <a:ext uri="{FF2B5EF4-FFF2-40B4-BE49-F238E27FC236}">
                <a16:creationId xmlns:a16="http://schemas.microsoft.com/office/drawing/2014/main" xmlns="" id="{9E18A8C1-63DD-4763-A507-7EF3B8630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00328" cy="5400600"/>
          </a:xfrm>
          <a:prstGeom prst="rect">
            <a:avLst/>
          </a:prstGeom>
        </p:spPr>
      </p:pic>
      <p:pic>
        <p:nvPicPr>
          <p:cNvPr id="3" name="Εικόνα 4">
            <a:extLst>
              <a:ext uri="{FF2B5EF4-FFF2-40B4-BE49-F238E27FC236}">
                <a16:creationId xmlns="" xmlns:a16="http://schemas.microsoft.com/office/drawing/2014/main" id="{24DDB578-49F5-4DFB-8648-6A8F35434B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97193">
            <a:off x="5430774" y="150453"/>
            <a:ext cx="1621736" cy="5436158"/>
          </a:xfrm>
          <a:prstGeom prst="rect">
            <a:avLst/>
          </a:prstGeom>
        </p:spPr>
      </p:pic>
      <p:pic>
        <p:nvPicPr>
          <p:cNvPr id="6146" name="Picture 2" descr="Lollipop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700" y="3068960"/>
            <a:ext cx="2700300" cy="36004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95536" y="5517232"/>
            <a:ext cx="2299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κλόουν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995936" y="260648"/>
            <a:ext cx="2608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μπαλόνι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427984" y="5661248"/>
            <a:ext cx="30387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ζαχαρωτό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part Boy Pirates, Pirate Digital Clipart, Pirate Boy Clipart, Pirate  party Clipart, Printables from CuteFiles on Teache… | Pirate boy, Clipart  boy, Pirate pa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9004"/>
            <a:ext cx="4604742" cy="6098996"/>
          </a:xfrm>
          <a:prstGeom prst="rect">
            <a:avLst/>
          </a:prstGeom>
          <a:noFill/>
        </p:spPr>
      </p:pic>
      <p:pic>
        <p:nvPicPr>
          <p:cNvPr id="4100" name="Picture 4" descr="Treasure PNG HD | PNG 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824" y="3370576"/>
            <a:ext cx="3689176" cy="348742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95536" y="0"/>
            <a:ext cx="2808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πειρατής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699792" y="5229200"/>
            <a:ext cx="3124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θησαυρός</a:t>
            </a:r>
            <a:endParaRPr lang="el-GR" dirty="0"/>
          </a:p>
        </p:txBody>
      </p:sp>
      <p:pic>
        <p:nvPicPr>
          <p:cNvPr id="4102" name="Picture 6" descr="χαρτης θησαυρου | Scavenger hunt birthday, Scavenger hunt clues, Pirate ma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876550" cy="240030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580112" y="0"/>
            <a:ext cx="2186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χάρτης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Χωρίς κατηγορίαΑρχειοθέτηση στις Ώρα για πληροφορική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323231" cy="4441676"/>
          </a:xfrm>
          <a:prstGeom prst="rect">
            <a:avLst/>
          </a:prstGeom>
          <a:noFill/>
        </p:spPr>
      </p:pic>
      <p:pic>
        <p:nvPicPr>
          <p:cNvPr id="3075" name="Picture 3" descr="C:\Users\Σοφία\Desktop\get-out-here-retro-cartoon-female-housewife-mom-vector-illustration-get-out-here-retro-cartoon-female-housewife-mom-148959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04456" cy="5806403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79512" y="188640"/>
            <a:ext cx="4354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χαρτοπόλεμος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020272" y="3068960"/>
            <a:ext cx="1774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μαμά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ring music concert clipart #181 | Music design, Music notes, Music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952875" cy="4210050"/>
          </a:xfrm>
          <a:prstGeom prst="rect">
            <a:avLst/>
          </a:prstGeom>
          <a:noFill/>
        </p:spPr>
      </p:pic>
      <p:pic>
        <p:nvPicPr>
          <p:cNvPr id="2052" name="Picture 4" descr="New Square Danc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862914" cy="4479777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79512" y="1268760"/>
            <a:ext cx="26055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μουσική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660232" y="4869160"/>
            <a:ext cx="1882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χορός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</Words>
  <Application>Microsoft Office PowerPoint</Application>
  <PresentationFormat>Προβολή στην οθόνη (4:3)</PresentationFormat>
  <Paragraphs>26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15</cp:revision>
  <dcterms:created xsi:type="dcterms:W3CDTF">2021-03-09T16:42:55Z</dcterms:created>
  <dcterms:modified xsi:type="dcterms:W3CDTF">2021-03-09T19:51:19Z</dcterms:modified>
</cp:coreProperties>
</file>