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5" r:id="rId6"/>
    <p:sldId id="278" r:id="rId7"/>
    <p:sldId id="274" r:id="rId8"/>
    <p:sldId id="273" r:id="rId9"/>
    <p:sldId id="280" r:id="rId10"/>
    <p:sldId id="283" r:id="rId11"/>
    <p:sldId id="285" r:id="rId12"/>
    <p:sldId id="272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1C545-0903-43E1-B76C-46FE447B2909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EE33C-FCC3-4A01-AD6A-7F0D113F497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EE33C-FCC3-4A01-AD6A-7F0D113F4978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11C6-8881-4ADB-AFBB-CD07DA2BC3E7}" type="datetimeFigureOut">
              <a:rPr lang="el-GR" smtClean="0"/>
              <a:t>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687AD-18D2-4A66-B124-351AE627129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Το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παιχνίδι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907704" y="2492896"/>
            <a:ext cx="57241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</a:pPr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του χαμένου θησαυρού</a:t>
            </a:r>
            <a:endParaRPr kumimoji="0" lang="el-GR" sz="7000" b="1" i="0" u="none" strike="noStrike" kern="0" cap="none" spc="0" normalizeH="0" baseline="0" noProof="0" dirty="0">
              <a:ln w="10541" cmpd="sng">
                <a:solidFill>
                  <a:srgbClr val="4472C4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707335" y="2204864"/>
            <a:ext cx="492660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στοιχείο αυτό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 κεφάλι κουβαλάς.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Δε σε βαραίνει όμως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ούτε είναι μπελάς.</a:t>
            </a:r>
          </a:p>
          <a:p>
            <a:pPr algn="ctr"/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677351" y="476672"/>
            <a:ext cx="2323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καπέλο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061970" y="2204864"/>
            <a:ext cx="621734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στοιχείο όταν βρεις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σίγουρα θα γλυκαθείς,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Στα ντουλάπια της κουζίνας 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πρέπει όμως να χωθείς.</a:t>
            </a:r>
          </a:p>
          <a:p>
            <a:pPr algn="ctr"/>
            <a:endParaRPr lang="el-GR" sz="4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895360" y="476672"/>
            <a:ext cx="1887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γλυκό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11808" y="2204864"/>
            <a:ext cx="6917663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Τον τελευταίο γρίφο θα λύσεις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και το θησαυρό θα αντικρίσεις.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Είναι πολύτιμος πολύ 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μεγαλύτερο δώρο στη γη.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Γύρνα και δώσε ένα φιλί</a:t>
            </a:r>
          </a:p>
          <a:p>
            <a:pPr algn="ctr"/>
            <a:r>
              <a:rPr lang="el-GR" sz="4000" b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</a:t>
            </a:r>
            <a:r>
              <a:rPr lang="el-GR" sz="4000" b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΄</a:t>
            </a:r>
            <a:r>
              <a:rPr lang="el-GR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αυτόν</a:t>
            </a:r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που σε βοήθησε πολύ.</a:t>
            </a:r>
          </a:p>
          <a:p>
            <a:pPr algn="ctr"/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413594" y="476672"/>
            <a:ext cx="28514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μαμά </a:t>
            </a:r>
          </a:p>
          <a:p>
            <a:pPr algn="ctr"/>
            <a:r>
              <a:rPr lang="el-G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μπαμπάς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555776" y="1916832"/>
            <a:ext cx="510376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Την κουβαλάς το πρωί 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 σχολείο να </a:t>
            </a:r>
            <a:r>
              <a:rPr lang="el-GR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ρθεις</a:t>
            </a:r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Αν την βρεις στο </a:t>
            </a:r>
          </a:p>
          <a:p>
            <a:pPr algn="ctr"/>
            <a:r>
              <a:rPr lang="el-GR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</a:t>
            </a:r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τοιχείο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θα βρεθείς.</a:t>
            </a:r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717230" y="476672"/>
            <a:ext cx="2244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τσάντα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67744" y="2204864"/>
            <a:ext cx="580575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Όνειρα έρχονται πολλά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βράδυ όταν ξαπλώνεις.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στοιχείο για να βρεις 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ψάξε εκεί που 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θα ξεκουραστείς.</a:t>
            </a:r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465688" y="476672"/>
            <a:ext cx="2747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μαξιλάρι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598080" y="2204864"/>
            <a:ext cx="714509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Από το σπίτι άμα βγεις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πρόσεξε μην ξεχαστείς!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 φύγεις χωρίς να τα φορέσεις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στα πόδια σίγουρα θα πονέσεις.</a:t>
            </a:r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143806" y="476672"/>
            <a:ext cx="3390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παπούτσια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617290" y="2204864"/>
            <a:ext cx="7106689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Πρωί, μεσημέρι, βράδυ 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τα φροντίζεις και τα καθαρίζεις.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στοιχείο για να βρεις 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τα άσπρα σου δόντια 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να σκεφτείς</a:t>
            </a:r>
          </a:p>
          <a:p>
            <a:pPr algn="ctr"/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432365" y="476672"/>
            <a:ext cx="4813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οδοντόβουρτσα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762797" y="2204864"/>
            <a:ext cx="481567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Σε κόσμους μαγικούς 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σε </a:t>
            </a:r>
            <a:r>
              <a:rPr lang="el-GR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</a:t>
            </a:r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αξιδεύει </a:t>
            </a:r>
          </a:p>
          <a:p>
            <a:pPr algn="ctr"/>
            <a:r>
              <a:rPr lang="el-GR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</a:t>
            </a:r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αι με τις ιστορίες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σε μαγεύει.</a:t>
            </a:r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819858" y="476672"/>
            <a:ext cx="2038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βιβλίο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821335" y="2204864"/>
            <a:ext cx="469859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στοιχείο έρχεται 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σαν αεροπλανάκι…..</a:t>
            </a:r>
          </a:p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άνοιξε το στόμα σου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κουβαλάει φαγάκι!!!</a:t>
            </a:r>
            <a:endParaRPr lang="el-GR" sz="40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609480" y="476672"/>
            <a:ext cx="2459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κουτάλι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98340" y="2204864"/>
            <a:ext cx="574458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Στοιχείο δυναμωτικό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πολύ σε μεγαλώνει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κι όταν δεν πίνεις το πρωί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 μανούλα σε μαλώνει.</a:t>
            </a:r>
          </a:p>
          <a:p>
            <a:pPr algn="ctr"/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009493" y="476672"/>
            <a:ext cx="1659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γάλα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Σοφία\Desktop\depositphotos_230387714-stock-photo-colorful-carnival-birthday-background-pa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3740" cy="6858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627784" y="332656"/>
            <a:ext cx="42338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</a:t>
            </a:r>
          </a:p>
          <a:p>
            <a:r>
              <a:rPr kumimoji="0" lang="el-GR" sz="7000" b="1" i="0" u="none" strike="noStrike" kern="0" cap="none" spc="0" normalizeH="0" baseline="0" noProof="0" dirty="0" smtClean="0">
                <a:ln w="10541" cmpd="sng">
                  <a:solidFill>
                    <a:srgbClr val="4472C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483768" y="1772816"/>
            <a:ext cx="529709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Πόδια έχει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πλάτη έχει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κεφάλι δεν έχει.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στοιχείο για να βρεις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εκεί που είσαι σκύψε</a:t>
            </a:r>
          </a:p>
          <a:p>
            <a:pPr algn="ctr"/>
            <a:r>
              <a:rPr lang="el-GR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κι αμέσως θα το δεις.</a:t>
            </a:r>
          </a:p>
          <a:p>
            <a:pPr algn="ctr"/>
            <a:endParaRPr lang="el-GR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509838" y="476672"/>
            <a:ext cx="2658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καρέκλα</a:t>
            </a:r>
            <a:endParaRPr lang="el-G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254</Words>
  <Application>Microsoft Office PowerPoint</Application>
  <PresentationFormat>Προβολή στην οθόνη (4:3)</PresentationFormat>
  <Paragraphs>89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Σοφία</dc:creator>
  <cp:lastModifiedBy>Σοφία</cp:lastModifiedBy>
  <cp:revision>27</cp:revision>
  <dcterms:created xsi:type="dcterms:W3CDTF">2021-03-03T18:35:14Z</dcterms:created>
  <dcterms:modified xsi:type="dcterms:W3CDTF">2021-03-04T11:33:22Z</dcterms:modified>
</cp:coreProperties>
</file>