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2" r:id="rId9"/>
    <p:sldId id="264" r:id="rId10"/>
    <p:sldId id="267" r:id="rId11"/>
    <p:sldId id="265" r:id="rId12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7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Κάντε κλικ για να επεξεργαστείτε τον υπότιτλο του υποδείγματος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5FB-C2FF-49B5-BB1A-89912E94DD3B}" type="datetimeFigureOut">
              <a:rPr lang="el-GR" smtClean="0"/>
              <a:t>28/3/2021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462-5DE5-457F-8E09-6A49E2D47E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5FB-C2FF-49B5-BB1A-89912E94DD3B}" type="datetimeFigureOut">
              <a:rPr lang="el-GR" smtClean="0"/>
              <a:t>28/3/2021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462-5DE5-457F-8E09-6A49E2D47E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5FB-C2FF-49B5-BB1A-89912E94DD3B}" type="datetimeFigureOut">
              <a:rPr lang="el-GR" smtClean="0"/>
              <a:t>28/3/2021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462-5DE5-457F-8E09-6A49E2D47E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5FB-C2FF-49B5-BB1A-89912E94DD3B}" type="datetimeFigureOut">
              <a:rPr lang="el-GR" smtClean="0"/>
              <a:t>28/3/2021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462-5DE5-457F-8E09-6A49E2D47E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5FB-C2FF-49B5-BB1A-89912E94DD3B}" type="datetimeFigureOut">
              <a:rPr lang="el-GR" smtClean="0"/>
              <a:t>28/3/2021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462-5DE5-457F-8E09-6A49E2D47E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5FB-C2FF-49B5-BB1A-89912E94DD3B}" type="datetimeFigureOut">
              <a:rPr lang="el-GR" smtClean="0"/>
              <a:t>28/3/2021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462-5DE5-457F-8E09-6A49E2D47E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5FB-C2FF-49B5-BB1A-89912E94DD3B}" type="datetimeFigureOut">
              <a:rPr lang="el-GR" smtClean="0"/>
              <a:t>28/3/2021</a:t>
            </a:fld>
            <a:endParaRPr lang="el-GR"/>
          </a:p>
        </p:txBody>
      </p:sp>
      <p:sp>
        <p:nvSpPr>
          <p:cNvPr id="8" name="7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8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462-5DE5-457F-8E09-6A49E2D47E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5FB-C2FF-49B5-BB1A-89912E94DD3B}" type="datetimeFigureOut">
              <a:rPr lang="el-GR" smtClean="0"/>
              <a:t>28/3/2021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462-5DE5-457F-8E09-6A49E2D47E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5FB-C2FF-49B5-BB1A-89912E94DD3B}" type="datetimeFigureOut">
              <a:rPr lang="el-GR" smtClean="0"/>
              <a:t>28/3/2021</a:t>
            </a:fld>
            <a:endParaRPr lang="el-GR"/>
          </a:p>
        </p:txBody>
      </p:sp>
      <p:sp>
        <p:nvSpPr>
          <p:cNvPr id="3" name="2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462-5DE5-457F-8E09-6A49E2D47E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5FB-C2FF-49B5-BB1A-89912E94DD3B}" type="datetimeFigureOut">
              <a:rPr lang="el-GR" smtClean="0"/>
              <a:t>28/3/2021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462-5DE5-457F-8E09-6A49E2D47E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Kλικ για επεξεργασία των στυλ του υποδείγματος</a:t>
            </a:r>
          </a:p>
        </p:txBody>
      </p:sp>
      <p:sp>
        <p:nvSpPr>
          <p:cNvPr id="5" name="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B9F5FB-C2FF-49B5-BB1A-89912E94DD3B}" type="datetimeFigureOut">
              <a:rPr lang="el-GR" smtClean="0"/>
              <a:t>28/3/2021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5E462-5DE5-457F-8E09-6A49E2D47E45}" type="slidenum">
              <a:rPr lang="el-GR" smtClean="0"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τίτλου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Kλικ για επεξεργασία του τίτλου</a:t>
            </a:r>
            <a:endParaRPr lang="el-GR"/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Kλικ για επεξεργασία των στυλ του υποδείγματος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B9F5FB-C2FF-49B5-BB1A-89912E94DD3B}" type="datetimeFigureOut">
              <a:rPr lang="el-GR" smtClean="0"/>
              <a:t>28/3/2021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75E462-5DE5-457F-8E09-6A49E2D47E45}" type="slidenum">
              <a:rPr lang="el-GR" smtClean="0"/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&#931;&#959;&#966;&#943;&#945;\Desktop\&#915;&#951;&#962;%20&#924;&#945;&#948;&#953;&#940;&#956;%20&#913;&#960;&#940;&#957;&#969;%20&#963;&#964;&#951;&#957;%20&#964;&#961;&#953;&#945;&#957;&#964;&#945;&#966;&#965;&#955;&#955;&#953;&#940;%20(&#928;&#945;&#961;&#945;&#948;&#959;&#963;&#953;&#945;&#954;&#972;%20&#924;&#945;&#954;&#949;&#948;&#959;&#957;&#943;&#945;&#962;)%20LIVE%20SCHOOLWAVE%202019.mp3" TargetMode="Externa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Ορθογώνιο"/>
          <p:cNvSpPr/>
          <p:nvPr/>
        </p:nvSpPr>
        <p:spPr>
          <a:xfrm rot="1006124">
            <a:off x="3720871" y="690680"/>
            <a:ext cx="516442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80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ανοιξιάτικα</a:t>
            </a:r>
          </a:p>
          <a:p>
            <a:pPr algn="ctr"/>
            <a:r>
              <a:rPr lang="el-GR" sz="80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μετρήματα</a:t>
            </a:r>
            <a:endParaRPr lang="el-GR" sz="8000" b="1" cap="none" spc="0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pic>
        <p:nvPicPr>
          <p:cNvPr id="21505" name="Picture 1" descr="C:\Users\Σοφία\Desktop\75e93af4bf5375226913ce4889d1d3d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58562">
            <a:off x="-362013" y="2154933"/>
            <a:ext cx="4557656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Σοφία\Desktop\Εικόνα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31" cy="6858000"/>
          </a:xfrm>
          <a:prstGeom prst="rect">
            <a:avLst/>
          </a:prstGeom>
          <a:noFill/>
        </p:spPr>
      </p:pic>
      <p:pic>
        <p:nvPicPr>
          <p:cNvPr id="24579" name="Picture 3" descr="C:\Users\Σοφία\Desktop\16325831_30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429000"/>
            <a:ext cx="8682230" cy="2849091"/>
          </a:xfrm>
          <a:prstGeom prst="rect">
            <a:avLst/>
          </a:prstGeom>
          <a:noFill/>
        </p:spPr>
      </p:pic>
      <p:pic>
        <p:nvPicPr>
          <p:cNvPr id="6" name="Picture 3" descr="clip art swallow - Αναζήτηση Google | Art drawings for kids, Clip art,  Spring paper flower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1484784"/>
            <a:ext cx="1907704" cy="1315898"/>
          </a:xfrm>
          <a:prstGeom prst="rect">
            <a:avLst/>
          </a:prstGeom>
          <a:noFill/>
        </p:spPr>
      </p:pic>
      <p:sp>
        <p:nvSpPr>
          <p:cNvPr id="7" name="6 - TextBox"/>
          <p:cNvSpPr txBox="1"/>
          <p:nvPr/>
        </p:nvSpPr>
        <p:spPr>
          <a:xfrm>
            <a:off x="323528" y="332656"/>
            <a:ext cx="8280920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 smtClean="0"/>
              <a:t>4 χελιδόνια ξεκουράζονται στο σύρμα.</a:t>
            </a:r>
          </a:p>
          <a:p>
            <a:r>
              <a:rPr lang="el-GR" sz="2500" b="1" dirty="0" smtClean="0"/>
              <a:t>1 πέταξε μακριά.</a:t>
            </a:r>
          </a:p>
          <a:p>
            <a:r>
              <a:rPr lang="el-GR" sz="2500" b="1" dirty="0" smtClean="0"/>
              <a:t>Πόσα χελιδόνια έμειναν;</a:t>
            </a:r>
            <a:endParaRPr lang="el-GR" sz="2500" b="1" dirty="0"/>
          </a:p>
        </p:txBody>
      </p:sp>
      <p:pic>
        <p:nvPicPr>
          <p:cNvPr id="24580" name="Picture 4" descr="C:\Users\Σοφία\Desktop\16325831_30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71600" y="3501008"/>
            <a:ext cx="7470006" cy="2867275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4788024" y="1268760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3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Patch Of Grass PNG Image - PurePNG | Free transparent CC0 PNG Image Librar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998757"/>
            <a:ext cx="7416824" cy="5859243"/>
          </a:xfrm>
          <a:prstGeom prst="rect">
            <a:avLst/>
          </a:prstGeom>
          <a:noFill/>
        </p:spPr>
      </p:pic>
      <p:pic>
        <p:nvPicPr>
          <p:cNvPr id="2050" name="Picture 2" descr="Πεταλούδα - ονλάιν διαδραστική εικόνα και φύλλα εργασίας | Butterfly clip  art, Cartoon butterfly, Cartoon clip art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20654433">
            <a:off x="6062379" y="155978"/>
            <a:ext cx="2775697" cy="2636912"/>
          </a:xfrm>
          <a:prstGeom prst="rect">
            <a:avLst/>
          </a:prstGeom>
          <a:noFill/>
        </p:spPr>
      </p:pic>
      <p:pic>
        <p:nvPicPr>
          <p:cNvPr id="2052" name="Picture 4" descr="Πεταλούδα Ροζ Clipart - Δωρεάν εικόνα στο Pixabay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165193">
            <a:off x="399394" y="254255"/>
            <a:ext cx="3155124" cy="2996952"/>
          </a:xfrm>
          <a:prstGeom prst="rect">
            <a:avLst/>
          </a:prstGeom>
          <a:noFill/>
        </p:spPr>
      </p:pic>
      <p:pic>
        <p:nvPicPr>
          <p:cNvPr id="5" name="Γης Μαδιάμ Απάνω στην τριανταφυλλιά (Παραδοσιακό Μακεδονίας) LIVE SCHOOLWAVE 2019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0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nip-pissouri-lem.schools.ac.cy/data/uploads/photos/photos1/ANOIXH/Problima%203b%2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611560" y="1844824"/>
            <a:ext cx="833883" cy="163121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0000" b="1" cap="none" spc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3</a:t>
            </a:r>
            <a:endParaRPr lang="el-GR" sz="100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nip-pissouri-lem.schools.ac.cy/data/uploads/photos/photos1/ANOIXH/problima%2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64185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7884368" y="2492896"/>
            <a:ext cx="8082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4</a:t>
            </a:r>
            <a:endParaRPr lang="el-GR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nip-pissouri-lem.schools.ac.cy/data/uploads/photos/photos1/ANOIXH/Screenshot_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0937" y="0"/>
            <a:ext cx="9260997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7524328" y="2276872"/>
            <a:ext cx="808234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l-GR" sz="9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5</a:t>
            </a:r>
            <a:endParaRPr lang="el-GR" sz="9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nip-pissouri-lem.schools.ac.cy/data/uploads/photos/photos1/ANOIXH/Screenshot_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5868144" y="4797152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l-GR" sz="9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7</a:t>
            </a:r>
            <a:endParaRPr lang="el-GR" sz="9600" b="1" dirty="0">
              <a:ln w="10541" cmpd="sng">
                <a:solidFill>
                  <a:srgbClr val="4F81BD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4F81BD">
                      <a:tint val="40000"/>
                      <a:satMod val="250000"/>
                    </a:srgbClr>
                  </a:gs>
                  <a:gs pos="9000">
                    <a:srgbClr val="4F81BD">
                      <a:tint val="52000"/>
                      <a:satMod val="300000"/>
                    </a:srgbClr>
                  </a:gs>
                  <a:gs pos="50000">
                    <a:srgbClr val="4F81BD">
                      <a:shade val="20000"/>
                      <a:satMod val="300000"/>
                    </a:srgbClr>
                  </a:gs>
                  <a:gs pos="79000">
                    <a:srgbClr val="4F81BD">
                      <a:tint val="52000"/>
                      <a:satMod val="300000"/>
                    </a:srgbClr>
                  </a:gs>
                  <a:gs pos="100000">
                    <a:srgbClr val="4F81BD">
                      <a:tint val="40000"/>
                      <a:satMod val="250000"/>
                    </a:srgbClr>
                  </a:gs>
                </a:gsLst>
                <a:lin ang="5400000"/>
              </a:gra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nip-pissouri-lem.schools.ac.cy/data/uploads/photos/photos1/ANOIXH/Screenshot_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209661" cy="6858000"/>
          </a:xfrm>
          <a:prstGeom prst="rect">
            <a:avLst/>
          </a:prstGeom>
          <a:noFill/>
        </p:spPr>
      </p:pic>
      <p:sp>
        <p:nvSpPr>
          <p:cNvPr id="3" name="2 - Ορθογώνιο"/>
          <p:cNvSpPr/>
          <p:nvPr/>
        </p:nvSpPr>
        <p:spPr>
          <a:xfrm>
            <a:off x="8028384" y="1412776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9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7" name="Picture 1" descr="C:\Users\Σοφία\Desktop\Εικόνα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 descr="Grass leaves illustration - Transparent PNG &amp; SVG vector 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780928"/>
            <a:ext cx="3796680" cy="3796681"/>
          </a:xfrm>
          <a:prstGeom prst="rect">
            <a:avLst/>
          </a:prstGeom>
          <a:noFill/>
        </p:spPr>
      </p:pic>
      <p:pic>
        <p:nvPicPr>
          <p:cNvPr id="4" name="Picture 2" descr="Grass leaves illustration - Transparent PNG &amp; SVG vector 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80528" y="2852936"/>
            <a:ext cx="3796680" cy="3796681"/>
          </a:xfrm>
          <a:prstGeom prst="rect">
            <a:avLst/>
          </a:prstGeom>
          <a:noFill/>
        </p:spPr>
      </p:pic>
      <p:pic>
        <p:nvPicPr>
          <p:cNvPr id="5" name="Picture 2" descr="Grass leaves illustration - Transparent PNG &amp; SVG vector fil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24128" y="2780928"/>
            <a:ext cx="3796680" cy="3796681"/>
          </a:xfrm>
          <a:prstGeom prst="rect">
            <a:avLst/>
          </a:prstGeom>
          <a:noFill/>
        </p:spPr>
      </p:pic>
      <p:pic>
        <p:nvPicPr>
          <p:cNvPr id="4101" name="Picture 5" descr="Library of pink flower with stem banner royalty free stock png files ▻▻▻  Clipart Art 2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65264" flipV="1">
            <a:off x="212665" y="5031464"/>
            <a:ext cx="794742" cy="1398901"/>
          </a:xfrm>
          <a:prstGeom prst="rect">
            <a:avLst/>
          </a:prstGeom>
          <a:noFill/>
        </p:spPr>
      </p:pic>
      <p:pic>
        <p:nvPicPr>
          <p:cNvPr id="4103" name="Picture 7" descr="Library of pink flower with stem banner royalty free stock png files ▻▻▻  Clipart Art 201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35696" y="3789040"/>
            <a:ext cx="731358" cy="1287334"/>
          </a:xfrm>
          <a:prstGeom prst="rect">
            <a:avLst/>
          </a:prstGeom>
          <a:noFill/>
        </p:spPr>
      </p:pic>
      <p:pic>
        <p:nvPicPr>
          <p:cNvPr id="4105" name="Picture 9" descr="Library of pink flower with stem banner royalty free stock png files ▻▻▻  Clipart Art 201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91680" y="5157192"/>
            <a:ext cx="736363" cy="1296144"/>
          </a:xfrm>
          <a:prstGeom prst="rect">
            <a:avLst/>
          </a:prstGeom>
          <a:noFill/>
        </p:spPr>
      </p:pic>
      <p:pic>
        <p:nvPicPr>
          <p:cNvPr id="4107" name="Picture 11" descr="Free photo Floral Bouquet Rose Red Flower Love Blossom - Max Pixe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924944"/>
            <a:ext cx="2016224" cy="2649054"/>
          </a:xfrm>
          <a:prstGeom prst="rect">
            <a:avLst/>
          </a:prstGeom>
          <a:noFill/>
        </p:spPr>
      </p:pic>
      <p:pic>
        <p:nvPicPr>
          <p:cNvPr id="4109" name="Picture 13" descr="Μπλε λουλούδι Motif Εικόνες Clipart Δωρεάν τέχνες cli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627784" y="3861048"/>
            <a:ext cx="1819275" cy="2381250"/>
          </a:xfrm>
          <a:prstGeom prst="rect">
            <a:avLst/>
          </a:prstGeom>
          <a:noFill/>
        </p:spPr>
      </p:pic>
      <p:pic>
        <p:nvPicPr>
          <p:cNvPr id="4111" name="Picture 15" descr="Μπλε λουλούδι Motif Εικόνες Clipart Δωρεάν τέχνες cli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27984" y="4221088"/>
            <a:ext cx="1819275" cy="2381250"/>
          </a:xfrm>
          <a:prstGeom prst="rect">
            <a:avLst/>
          </a:prstGeom>
          <a:noFill/>
        </p:spPr>
      </p:pic>
      <p:pic>
        <p:nvPicPr>
          <p:cNvPr id="4113" name="Picture 17" descr="Μπλε λουλούδι Motif Εικόνες Clipart Δωρεάν τέχνες clip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91880" y="1988840"/>
            <a:ext cx="1819275" cy="2381250"/>
          </a:xfrm>
          <a:prstGeom prst="rect">
            <a:avLst/>
          </a:prstGeom>
          <a:noFill/>
        </p:spPr>
      </p:pic>
      <p:pic>
        <p:nvPicPr>
          <p:cNvPr id="14" name="Picture 5" descr="Library of pink flower with stem banner royalty free stock png files ▻▻▻  Clipart Art 2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65264" flipV="1">
            <a:off x="932744" y="4311383"/>
            <a:ext cx="794742" cy="1398901"/>
          </a:xfrm>
          <a:prstGeom prst="rect">
            <a:avLst/>
          </a:prstGeom>
          <a:noFill/>
        </p:spPr>
      </p:pic>
      <p:pic>
        <p:nvPicPr>
          <p:cNvPr id="15" name="Picture 5" descr="Library of pink flower with stem banner royalty free stock png files ▻▻▻  Clipart Art 20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0965264" flipV="1">
            <a:off x="428688" y="3087248"/>
            <a:ext cx="794742" cy="1398901"/>
          </a:xfrm>
          <a:prstGeom prst="rect">
            <a:avLst/>
          </a:prstGeom>
          <a:noFill/>
        </p:spPr>
      </p:pic>
      <p:sp>
        <p:nvSpPr>
          <p:cNvPr id="16" name="15 - TextBox"/>
          <p:cNvSpPr txBox="1"/>
          <p:nvPr/>
        </p:nvSpPr>
        <p:spPr>
          <a:xfrm>
            <a:off x="395536" y="332656"/>
            <a:ext cx="8496944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 smtClean="0"/>
              <a:t>Φούξια , γαλάζια και κόκκινα.</a:t>
            </a:r>
          </a:p>
          <a:p>
            <a:r>
              <a:rPr lang="el-GR" sz="2500" b="1" dirty="0" smtClean="0"/>
              <a:t>Πόσα είναι σε κάθε παρτέρι;</a:t>
            </a:r>
          </a:p>
          <a:p>
            <a:r>
              <a:rPr lang="el-GR" sz="2500" b="1" dirty="0" smtClean="0"/>
              <a:t>Ποια είναι περισσότερα;</a:t>
            </a:r>
            <a:endParaRPr lang="el-GR" sz="2500" b="1" dirty="0"/>
          </a:p>
        </p:txBody>
      </p:sp>
      <p:sp>
        <p:nvSpPr>
          <p:cNvPr id="17" name="16 - Ορθογώνιο"/>
          <p:cNvSpPr/>
          <p:nvPr/>
        </p:nvSpPr>
        <p:spPr>
          <a:xfrm>
            <a:off x="1259632" y="1988840"/>
            <a:ext cx="657392" cy="1601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9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5</a:t>
            </a:r>
            <a:endParaRPr lang="el-GR" dirty="0"/>
          </a:p>
        </p:txBody>
      </p:sp>
      <p:sp>
        <p:nvSpPr>
          <p:cNvPr id="18" name="17 - Ορθογώνιο"/>
          <p:cNvSpPr/>
          <p:nvPr/>
        </p:nvSpPr>
        <p:spPr>
          <a:xfrm>
            <a:off x="4860032" y="620688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9</a:t>
            </a:r>
            <a:endParaRPr lang="el-GR" dirty="0"/>
          </a:p>
        </p:txBody>
      </p:sp>
      <p:sp>
        <p:nvSpPr>
          <p:cNvPr id="19" name="18 - Ορθογώνιο"/>
          <p:cNvSpPr/>
          <p:nvPr/>
        </p:nvSpPr>
        <p:spPr>
          <a:xfrm>
            <a:off x="7164288" y="1340768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2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8" grpId="1"/>
      <p:bldP spid="1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Σοφία\Desktop\Εικόνα1 - Αντιγραφή (3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3049" cy="6858000"/>
          </a:xfrm>
          <a:prstGeom prst="rect">
            <a:avLst/>
          </a:prstGeom>
          <a:noFill/>
        </p:spPr>
      </p:pic>
      <p:pic>
        <p:nvPicPr>
          <p:cNvPr id="5125" name="Picture 5" descr="Λουλούδι Κινούμενα Σχέδια Smileys - Δωρεάν διανυσματικά γραφικά στο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916832"/>
            <a:ext cx="2542784" cy="4603442"/>
          </a:xfrm>
          <a:prstGeom prst="rect">
            <a:avLst/>
          </a:prstGeom>
          <a:noFill/>
        </p:spPr>
      </p:pic>
      <p:sp>
        <p:nvSpPr>
          <p:cNvPr id="6" name="5 - TextBox"/>
          <p:cNvSpPr txBox="1"/>
          <p:nvPr/>
        </p:nvSpPr>
        <p:spPr>
          <a:xfrm>
            <a:off x="1619672" y="5805264"/>
            <a:ext cx="576064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000" b="1" dirty="0" smtClean="0"/>
              <a:t>4</a:t>
            </a:r>
            <a:endParaRPr lang="el-GR" sz="5000" b="1" dirty="0"/>
          </a:p>
        </p:txBody>
      </p:sp>
      <p:pic>
        <p:nvPicPr>
          <p:cNvPr id="8" name="Picture 5" descr="Λουλούδι Κινούμενα Σχέδια Smileys - Δωρεάν διανυσματικά γραφικά στο Pixaba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52120" y="1988840"/>
            <a:ext cx="2542784" cy="4603442"/>
          </a:xfrm>
          <a:prstGeom prst="rect">
            <a:avLst/>
          </a:prstGeom>
          <a:noFill/>
        </p:spPr>
      </p:pic>
      <p:sp>
        <p:nvSpPr>
          <p:cNvPr id="9" name="8 - Ορθογώνιο"/>
          <p:cNvSpPr/>
          <p:nvPr/>
        </p:nvSpPr>
        <p:spPr>
          <a:xfrm>
            <a:off x="6732240" y="5805264"/>
            <a:ext cx="510076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5000" b="1" dirty="0">
                <a:solidFill>
                  <a:prstClr val="black"/>
                </a:solidFill>
              </a:rPr>
              <a:t>4</a:t>
            </a:r>
            <a:endParaRPr lang="el-GR" sz="5000" b="1" dirty="0">
              <a:solidFill>
                <a:prstClr val="black"/>
              </a:solidFill>
            </a:endParaRPr>
          </a:p>
        </p:txBody>
      </p:sp>
      <p:sp>
        <p:nvSpPr>
          <p:cNvPr id="10" name="9 - TextBox"/>
          <p:cNvSpPr txBox="1"/>
          <p:nvPr/>
        </p:nvSpPr>
        <p:spPr>
          <a:xfrm>
            <a:off x="323528" y="404664"/>
            <a:ext cx="882047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 smtClean="0"/>
              <a:t>Μία μαργαρίτα έχει 4 πέταλα.</a:t>
            </a:r>
          </a:p>
          <a:p>
            <a:r>
              <a:rPr lang="el-GR" sz="2500" b="1" dirty="0" smtClean="0"/>
              <a:t>Πόσα πέταλα έχουν δύο μαργαρίτες;</a:t>
            </a:r>
            <a:endParaRPr lang="el-GR" sz="2500" b="1" dirty="0"/>
          </a:p>
        </p:txBody>
      </p:sp>
      <p:sp>
        <p:nvSpPr>
          <p:cNvPr id="11" name="10 - Ορθογώνιο"/>
          <p:cNvSpPr/>
          <p:nvPr/>
        </p:nvSpPr>
        <p:spPr>
          <a:xfrm>
            <a:off x="4139952" y="2780928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l-GR" sz="96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8</a:t>
            </a:r>
            <a:endParaRPr lang="el-GR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 descr="C:\Users\Σοφία\Desktop\Εικόνα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031" cy="6858000"/>
          </a:xfrm>
          <a:prstGeom prst="rect">
            <a:avLst/>
          </a:prstGeom>
          <a:noFill/>
        </p:spPr>
      </p:pic>
      <p:pic>
        <p:nvPicPr>
          <p:cNvPr id="3075" name="Picture 3" descr="clip art swallow - Αναζήτηση Google | Art drawings for kids, Clip art,  Spring paper 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1988840"/>
            <a:ext cx="1907704" cy="1315898"/>
          </a:xfrm>
          <a:prstGeom prst="rect">
            <a:avLst/>
          </a:prstGeom>
          <a:noFill/>
        </p:spPr>
      </p:pic>
      <p:pic>
        <p:nvPicPr>
          <p:cNvPr id="3077" name="Picture 5" descr="Χελιδόνι 1 Εικόνες Clipart Δωρεάν τέχνες cli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2132856"/>
            <a:ext cx="4512828" cy="4409678"/>
          </a:xfrm>
          <a:prstGeom prst="rect">
            <a:avLst/>
          </a:prstGeom>
          <a:noFill/>
        </p:spPr>
      </p:pic>
      <p:pic>
        <p:nvPicPr>
          <p:cNvPr id="7" name="Picture 3" descr="clip art swallow - Αναζήτηση Google | Art drawings for kids, Clip art,  Spring paper flowers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067944" y="2276872"/>
            <a:ext cx="1368152" cy="943725"/>
          </a:xfrm>
          <a:prstGeom prst="rect">
            <a:avLst/>
          </a:prstGeom>
          <a:noFill/>
        </p:spPr>
      </p:pic>
      <p:pic>
        <p:nvPicPr>
          <p:cNvPr id="8" name="Picture 3" descr="clip art swallow - Αναζήτηση Google | Art drawings for kids, Clip art,  Spring paper 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548680"/>
            <a:ext cx="1907704" cy="1315898"/>
          </a:xfrm>
          <a:prstGeom prst="rect">
            <a:avLst/>
          </a:prstGeom>
          <a:noFill/>
        </p:spPr>
      </p:pic>
      <p:pic>
        <p:nvPicPr>
          <p:cNvPr id="9" name="Picture 3" descr="clip art swallow - Αναζήτηση Google | Art drawings for kids, Clip art,  Spring paper flower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725144"/>
            <a:ext cx="1584176" cy="1092735"/>
          </a:xfrm>
          <a:prstGeom prst="rect">
            <a:avLst/>
          </a:prstGeom>
          <a:noFill/>
        </p:spPr>
      </p:pic>
      <p:pic>
        <p:nvPicPr>
          <p:cNvPr id="10" name="Picture 3" descr="clip art swallow - Αναζήτηση Google | Art drawings for kids, Clip art,  Spring paper 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861048"/>
            <a:ext cx="1907704" cy="1315898"/>
          </a:xfrm>
          <a:prstGeom prst="rect">
            <a:avLst/>
          </a:prstGeom>
          <a:noFill/>
        </p:spPr>
      </p:pic>
      <p:sp>
        <p:nvSpPr>
          <p:cNvPr id="11" name="10 - TextBox"/>
          <p:cNvSpPr txBox="1"/>
          <p:nvPr/>
        </p:nvSpPr>
        <p:spPr>
          <a:xfrm>
            <a:off x="2267744" y="260648"/>
            <a:ext cx="8568952" cy="12464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500" b="1" dirty="0" smtClean="0"/>
              <a:t>2 χελιδόνια κάθονται και ξεκουράζονται.</a:t>
            </a:r>
          </a:p>
          <a:p>
            <a:r>
              <a:rPr lang="el-GR" sz="2500" b="1" dirty="0" smtClean="0"/>
              <a:t> Έφτασαν και 6 φίλοι τους.</a:t>
            </a:r>
          </a:p>
          <a:p>
            <a:r>
              <a:rPr lang="el-GR" sz="2500" b="1" dirty="0" smtClean="0"/>
              <a:t>Πόσα χελιδόνια θα είναι στην παρέα;</a:t>
            </a:r>
            <a:endParaRPr lang="el-GR" sz="2500" b="1" dirty="0"/>
          </a:p>
        </p:txBody>
      </p:sp>
      <p:pic>
        <p:nvPicPr>
          <p:cNvPr id="12" name="Picture 3" descr="clip art swallow - Αναζήτηση Google | Art drawings for kids, Clip art,  Spring paper flower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348880"/>
            <a:ext cx="1907704" cy="1315898"/>
          </a:xfrm>
          <a:prstGeom prst="rect">
            <a:avLst/>
          </a:prstGeom>
          <a:noFill/>
        </p:spPr>
      </p:pic>
      <p:sp>
        <p:nvSpPr>
          <p:cNvPr id="13" name="12 - Ορθογώνιο"/>
          <p:cNvSpPr/>
          <p:nvPr/>
        </p:nvSpPr>
        <p:spPr>
          <a:xfrm>
            <a:off x="3851920" y="5013176"/>
            <a:ext cx="80823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96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8</a:t>
            </a:r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77</Words>
  <Application>Microsoft Office PowerPoint</Application>
  <PresentationFormat>Προβολή στην οθόνη (4:3)</PresentationFormat>
  <Paragraphs>26</Paragraphs>
  <Slides>11</Slides>
  <Notes>0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11</vt:i4>
      </vt:variant>
    </vt:vector>
  </HeadingPairs>
  <TitlesOfParts>
    <vt:vector size="12" baseType="lpstr">
      <vt:lpstr>Θέμα του Office</vt:lpstr>
      <vt:lpstr>Διαφάνεια 1</vt:lpstr>
      <vt:lpstr>Διαφάνεια 2</vt:lpstr>
      <vt:lpstr>Διαφάνεια 3</vt:lpstr>
      <vt:lpstr>Διαφάνεια 4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  <vt:lpstr>Διαφάνεια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Σοφία</dc:creator>
  <cp:lastModifiedBy>Σοφία</cp:lastModifiedBy>
  <cp:revision>19</cp:revision>
  <dcterms:created xsi:type="dcterms:W3CDTF">2021-03-28T17:06:01Z</dcterms:created>
  <dcterms:modified xsi:type="dcterms:W3CDTF">2021-03-28T18:59:11Z</dcterms:modified>
</cp:coreProperties>
</file>