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6" r:id="rId4"/>
    <p:sldId id="258" r:id="rId5"/>
    <p:sldId id="267" r:id="rId6"/>
    <p:sldId id="259" r:id="rId7"/>
    <p:sldId id="268" r:id="rId8"/>
    <p:sldId id="269" r:id="rId9"/>
    <p:sldId id="271" r:id="rId10"/>
    <p:sldId id="273" r:id="rId11"/>
    <p:sldId id="275" r:id="rId12"/>
    <p:sldId id="261" r:id="rId13"/>
    <p:sldId id="262" r:id="rId14"/>
    <p:sldId id="263" r:id="rId15"/>
    <p:sldId id="264" r:id="rId16"/>
    <p:sldId id="270" r:id="rId17"/>
    <p:sldId id="276" r:id="rId18"/>
    <p:sldId id="277" r:id="rId19"/>
    <p:sldId id="265" r:id="rId20"/>
    <p:sldId id="278" r:id="rId21"/>
    <p:sldId id="279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CE0B4-1DAF-4E13-AA88-F38E34C06026}" type="datetimeFigureOut">
              <a:rPr lang="el-GR" smtClean="0"/>
              <a:pPr/>
              <a:t>17/2/2021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154FA-2164-4FBC-A834-A69F6989CD7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C17A402-D00C-4F17-9B83-4FBDE0940690}" type="datetimeFigureOut">
              <a:rPr lang="el-GR" smtClean="0"/>
              <a:pPr/>
              <a:t>17/2/2021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19F636-D7F1-4F0D-8B8C-0FF1F2DD38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7A402-D00C-4F17-9B83-4FBDE0940690}" type="datetimeFigureOut">
              <a:rPr lang="el-GR" smtClean="0"/>
              <a:pPr/>
              <a:t>17/2/2021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9F636-D7F1-4F0D-8B8C-0FF1F2DD38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C17A402-D00C-4F17-9B83-4FBDE0940690}" type="datetimeFigureOut">
              <a:rPr lang="el-GR" smtClean="0"/>
              <a:pPr/>
              <a:t>17/2/2021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19F636-D7F1-4F0D-8B8C-0FF1F2DD38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7A402-D00C-4F17-9B83-4FBDE0940690}" type="datetimeFigureOut">
              <a:rPr lang="el-GR" smtClean="0"/>
              <a:pPr/>
              <a:t>17/2/2021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9F636-D7F1-4F0D-8B8C-0FF1F2DD38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17A402-D00C-4F17-9B83-4FBDE0940690}" type="datetimeFigureOut">
              <a:rPr lang="el-GR" smtClean="0"/>
              <a:pPr/>
              <a:t>17/2/2021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319F636-D7F1-4F0D-8B8C-0FF1F2DD38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7A402-D00C-4F17-9B83-4FBDE0940690}" type="datetimeFigureOut">
              <a:rPr lang="el-GR" smtClean="0"/>
              <a:pPr/>
              <a:t>17/2/2021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9F636-D7F1-4F0D-8B8C-0FF1F2DD38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7A402-D00C-4F17-9B83-4FBDE0940690}" type="datetimeFigureOut">
              <a:rPr lang="el-GR" smtClean="0"/>
              <a:pPr/>
              <a:t>17/2/2021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9F636-D7F1-4F0D-8B8C-0FF1F2DD38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7A402-D00C-4F17-9B83-4FBDE0940690}" type="datetimeFigureOut">
              <a:rPr lang="el-GR" smtClean="0"/>
              <a:pPr/>
              <a:t>17/2/2021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9F636-D7F1-4F0D-8B8C-0FF1F2DD38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C17A402-D00C-4F17-9B83-4FBDE0940690}" type="datetimeFigureOut">
              <a:rPr lang="el-GR" smtClean="0"/>
              <a:pPr/>
              <a:t>17/2/2021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9F636-D7F1-4F0D-8B8C-0FF1F2DD38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7A402-D00C-4F17-9B83-4FBDE0940690}" type="datetimeFigureOut">
              <a:rPr lang="el-GR" smtClean="0"/>
              <a:pPr/>
              <a:t>17/2/2021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9F636-D7F1-4F0D-8B8C-0FF1F2DD38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7A402-D00C-4F17-9B83-4FBDE0940690}" type="datetimeFigureOut">
              <a:rPr lang="el-GR" smtClean="0"/>
              <a:pPr/>
              <a:t>17/2/2021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9F636-D7F1-4F0D-8B8C-0FF1F2DD386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C17A402-D00C-4F17-9B83-4FBDE0940690}" type="datetimeFigureOut">
              <a:rPr lang="el-GR" smtClean="0"/>
              <a:pPr/>
              <a:t>17/2/2021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19F636-D7F1-4F0D-8B8C-0FF1F2DD386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21" Type="http://schemas.openxmlformats.org/officeDocument/2006/relationships/image" Target="../media/image79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σωμα</a:t>
            </a:r>
            <a:r>
              <a:rPr lang="el-GR" dirty="0" smtClean="0"/>
              <a:t> μου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Παιχνίδια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5261377" cy="116955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lvl="0"/>
            <a:r>
              <a:rPr lang="el-GR" sz="7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εικόνα…λέξη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7411" name="Picture 3" descr="C:\Users\Σοφία\Desktop\cholera-clipart-boy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77072"/>
            <a:ext cx="1548328" cy="2368030"/>
          </a:xfrm>
          <a:prstGeom prst="rect">
            <a:avLst/>
          </a:prstGeom>
          <a:noFill/>
        </p:spPr>
      </p:pic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467544" y="1397000"/>
          <a:ext cx="734481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1268028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dirty="0" smtClean="0">
                          <a:solidFill>
                            <a:srgbClr val="C00000"/>
                          </a:solidFill>
                        </a:rPr>
                        <a:t>πόδια</a:t>
                      </a:r>
                    </a:p>
                    <a:p>
                      <a:pPr algn="ctr"/>
                      <a:r>
                        <a:rPr lang="el-GR" sz="5000" dirty="0" smtClean="0">
                          <a:solidFill>
                            <a:srgbClr val="C00000"/>
                          </a:solidFill>
                        </a:rPr>
                        <a:t>αφτιά</a:t>
                      </a:r>
                    </a:p>
                    <a:p>
                      <a:pPr algn="ctr"/>
                      <a:r>
                        <a:rPr lang="el-GR" sz="5000" dirty="0" smtClean="0">
                          <a:solidFill>
                            <a:srgbClr val="C00000"/>
                          </a:solidFill>
                        </a:rPr>
                        <a:t>γόνατα</a:t>
                      </a:r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68028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C00000"/>
                          </a:solidFill>
                        </a:rPr>
                        <a:t>μάτια</a:t>
                      </a:r>
                    </a:p>
                    <a:p>
                      <a:pPr algn="ctr"/>
                      <a:r>
                        <a:rPr lang="el-GR" sz="5000" b="1" dirty="0" smtClean="0">
                          <a:solidFill>
                            <a:srgbClr val="C00000"/>
                          </a:solidFill>
                        </a:rPr>
                        <a:t>μύτη</a:t>
                      </a:r>
                    </a:p>
                    <a:p>
                      <a:pPr algn="ctr"/>
                      <a:r>
                        <a:rPr lang="el-GR" sz="5000" b="1" dirty="0" smtClean="0">
                          <a:solidFill>
                            <a:srgbClr val="C00000"/>
                          </a:solidFill>
                        </a:rPr>
                        <a:t>μέτωπο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4" name="Picture 2" descr="C:\Users\Σοφία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418718" cy="2304256"/>
          </a:xfrm>
          <a:prstGeom prst="rect">
            <a:avLst/>
          </a:prstGeom>
          <a:noFill/>
        </p:spPr>
      </p:pic>
      <p:pic>
        <p:nvPicPr>
          <p:cNvPr id="18435" name="Picture 3" descr="C:\Users\Σοφία\Desktop\depositphotos_66185717-stock-photo-cartoon-ey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509120"/>
            <a:ext cx="3505572" cy="1606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5261377" cy="116955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lvl="0"/>
            <a:r>
              <a:rPr lang="el-GR" sz="7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εικόνα…λέξη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9458" name="Picture 2" descr="C:\Users\Σοφία\Desktop\ένα-κεφά-ι-ενός-κοριτσιού-50807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1745192" cy="1368152"/>
          </a:xfrm>
          <a:prstGeom prst="rect">
            <a:avLst/>
          </a:prstGeom>
          <a:noFill/>
        </p:spPr>
      </p:pic>
      <p:pic>
        <p:nvPicPr>
          <p:cNvPr id="19459" name="Picture 3" descr="C:\Users\Σοφία\Desktop\belly-button-clipart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1327448" cy="1226202"/>
          </a:xfrm>
          <a:prstGeom prst="rect">
            <a:avLst/>
          </a:prstGeom>
          <a:noFill/>
        </p:spPr>
      </p:pic>
      <p:pic>
        <p:nvPicPr>
          <p:cNvPr id="19460" name="Picture 4" descr="C:\Users\Σοφία\Desktop\clipart-των-ζωηρόχρωμων-χεριών-49044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85184"/>
            <a:ext cx="2157413" cy="1189037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3275856" y="1412776"/>
            <a:ext cx="4752528" cy="49685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l-GR" sz="8800" dirty="0" smtClean="0"/>
              <a:t>Κοιλιά</a:t>
            </a:r>
          </a:p>
          <a:p>
            <a:pPr algn="ctr">
              <a:spcAft>
                <a:spcPts val="600"/>
              </a:spcAft>
            </a:pPr>
            <a:r>
              <a:rPr lang="el-GR" sz="8800" dirty="0" smtClean="0"/>
              <a:t>Χέρια </a:t>
            </a:r>
          </a:p>
          <a:p>
            <a:pPr algn="ctr">
              <a:spcAft>
                <a:spcPts val="600"/>
              </a:spcAft>
            </a:pPr>
            <a:r>
              <a:rPr lang="el-GR" sz="8800" dirty="0" smtClean="0"/>
              <a:t>Κεφάλι</a:t>
            </a:r>
          </a:p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4706738" cy="116955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l-GR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στη σειρά…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323528" y="4941168"/>
            <a:ext cx="93647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el-GR" sz="1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907704" y="5013176"/>
            <a:ext cx="9060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el-GR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779912" y="5013176"/>
            <a:ext cx="9060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dirty="0" smtClean="0">
                <a:ln w="10541" cmpd="sng">
                  <a:solidFill>
                    <a:srgbClr val="94B6D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B6D2">
                        <a:tint val="40000"/>
                        <a:satMod val="250000"/>
                      </a:srgbClr>
                    </a:gs>
                    <a:gs pos="9000">
                      <a:srgbClr val="94B6D2">
                        <a:tint val="52000"/>
                        <a:satMod val="300000"/>
                      </a:srgbClr>
                    </a:gs>
                    <a:gs pos="50000">
                      <a:srgbClr val="94B6D2">
                        <a:shade val="20000"/>
                        <a:satMod val="300000"/>
                      </a:srgbClr>
                    </a:gs>
                    <a:gs pos="79000">
                      <a:srgbClr val="94B6D2">
                        <a:tint val="52000"/>
                        <a:satMod val="300000"/>
                      </a:srgbClr>
                    </a:gs>
                    <a:gs pos="100000">
                      <a:srgbClr val="94B6D2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6948264" y="4941168"/>
            <a:ext cx="93647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0" b="1" dirty="0" smtClean="0">
                <a:ln w="10541" cmpd="sng">
                  <a:solidFill>
                    <a:srgbClr val="94B6D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B6D2">
                        <a:tint val="40000"/>
                        <a:satMod val="250000"/>
                      </a:srgbClr>
                    </a:gs>
                    <a:gs pos="9000">
                      <a:srgbClr val="94B6D2">
                        <a:tint val="52000"/>
                        <a:satMod val="300000"/>
                      </a:srgbClr>
                    </a:gs>
                    <a:gs pos="50000">
                      <a:srgbClr val="94B6D2">
                        <a:shade val="20000"/>
                        <a:satMod val="300000"/>
                      </a:srgbClr>
                    </a:gs>
                    <a:gs pos="79000">
                      <a:srgbClr val="94B6D2">
                        <a:tint val="52000"/>
                        <a:satMod val="300000"/>
                      </a:srgbClr>
                    </a:gs>
                    <a:gs pos="100000">
                      <a:srgbClr val="94B6D2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5</a:t>
            </a:r>
            <a:endParaRPr lang="el-GR" sz="10000" dirty="0"/>
          </a:p>
        </p:txBody>
      </p:sp>
      <p:sp>
        <p:nvSpPr>
          <p:cNvPr id="7" name="6 - Ορθογώνιο"/>
          <p:cNvSpPr/>
          <p:nvPr/>
        </p:nvSpPr>
        <p:spPr>
          <a:xfrm>
            <a:off x="5436096" y="4869160"/>
            <a:ext cx="93647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000" b="1" dirty="0" smtClean="0">
                <a:ln w="10541" cmpd="sng">
                  <a:solidFill>
                    <a:srgbClr val="94B6D2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94B6D2">
                        <a:tint val="40000"/>
                        <a:satMod val="250000"/>
                      </a:srgbClr>
                    </a:gs>
                    <a:gs pos="9000">
                      <a:srgbClr val="94B6D2">
                        <a:tint val="52000"/>
                        <a:satMod val="300000"/>
                      </a:srgbClr>
                    </a:gs>
                    <a:gs pos="50000">
                      <a:srgbClr val="94B6D2">
                        <a:shade val="20000"/>
                        <a:satMod val="300000"/>
                      </a:srgbClr>
                    </a:gs>
                    <a:gs pos="79000">
                      <a:srgbClr val="94B6D2">
                        <a:tint val="52000"/>
                        <a:satMod val="300000"/>
                      </a:srgbClr>
                    </a:gs>
                    <a:gs pos="100000">
                      <a:srgbClr val="94B6D2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4</a:t>
            </a:r>
            <a:endParaRPr lang="el-GR" sz="10000" dirty="0"/>
          </a:p>
        </p:txBody>
      </p:sp>
      <p:pic>
        <p:nvPicPr>
          <p:cNvPr id="12292" name="Picture 4" descr="C:\Users\Σοφία\Desktop\random-141031125220-conversion-gate01-thumbnail-4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1008112" cy="1334666"/>
          </a:xfrm>
          <a:prstGeom prst="rect">
            <a:avLst/>
          </a:prstGeom>
          <a:noFill/>
        </p:spPr>
      </p:pic>
      <p:pic>
        <p:nvPicPr>
          <p:cNvPr id="12293" name="Picture 5" descr="C:\Users\Σοφία\Desktop\random-141031125220-conversion-gate01-thumbnail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88840"/>
            <a:ext cx="827304" cy="1368152"/>
          </a:xfrm>
          <a:prstGeom prst="rect">
            <a:avLst/>
          </a:prstGeom>
          <a:noFill/>
        </p:spPr>
      </p:pic>
      <p:pic>
        <p:nvPicPr>
          <p:cNvPr id="12294" name="Picture 6" descr="C:\Users\Σοφία\Desktop\random-141031125220-conversion-gate01-thumbnail-4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132856"/>
            <a:ext cx="959345" cy="1190650"/>
          </a:xfrm>
          <a:prstGeom prst="rect">
            <a:avLst/>
          </a:prstGeom>
          <a:noFill/>
        </p:spPr>
      </p:pic>
      <p:pic>
        <p:nvPicPr>
          <p:cNvPr id="12295" name="Picture 7" descr="C:\Users\Σοφία\Desktop\random-141031125220-conversion-gate01-thumbnail-4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132856"/>
            <a:ext cx="1008112" cy="1251175"/>
          </a:xfrm>
          <a:prstGeom prst="rect">
            <a:avLst/>
          </a:prstGeom>
          <a:noFill/>
        </p:spPr>
      </p:pic>
      <p:pic>
        <p:nvPicPr>
          <p:cNvPr id="12296" name="Picture 8" descr="C:\Users\Σοφία\Desktop\random-141031125220-conversion-gate01-thumbnail-4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988840"/>
            <a:ext cx="1041673" cy="1292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5 -0.05226 L -0.71059 0.262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6457E-6 L -0.2125 0.202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3386E-6 L 0.18385 0.206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012E-6 L 0.55122 0.228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0907E-6 L 0.15973 0.215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4730782" cy="116955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lvl="0"/>
            <a:r>
              <a:rPr lang="el-GR" sz="7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στη σειρά…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3314" name="Picture 2" descr="C:\Users\Σοφία\Desktop\97488161-brown-and-white-cartoon-face-of-a-man-with-big-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72816"/>
            <a:ext cx="1003300" cy="1154113"/>
          </a:xfrm>
          <a:prstGeom prst="rect">
            <a:avLst/>
          </a:prstGeom>
          <a:noFill/>
        </p:spPr>
      </p:pic>
      <p:pic>
        <p:nvPicPr>
          <p:cNvPr id="13315" name="Picture 3" descr="C:\Users\Σοφία\Desktop\97488161-brown-and-white-cartoon-face-of-a-man-with-big-hair - Αντιγραφή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4824"/>
            <a:ext cx="1003300" cy="1154113"/>
          </a:xfrm>
          <a:prstGeom prst="rect">
            <a:avLst/>
          </a:prstGeom>
          <a:noFill/>
        </p:spPr>
      </p:pic>
      <p:pic>
        <p:nvPicPr>
          <p:cNvPr id="13316" name="Picture 4" descr="C:\Users\Σοφία\Desktop\97488161-brown-and-white-cartoon-face-of-a-man-with-big-hair - Αντιγραφή - Αντιγραφή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772816"/>
            <a:ext cx="1003300" cy="1154113"/>
          </a:xfrm>
          <a:prstGeom prst="rect">
            <a:avLst/>
          </a:prstGeom>
          <a:noFill/>
        </p:spPr>
      </p:pic>
      <p:pic>
        <p:nvPicPr>
          <p:cNvPr id="13319" name="Picture 7" descr="C:\Users\Σοφία\Desktop\97488161-brown-and-white-cartoon-face-of-a-man-with-big-hair - Αντιγραφή - Αντιγραφή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72816"/>
            <a:ext cx="1003300" cy="1154113"/>
          </a:xfrm>
          <a:prstGeom prst="rect">
            <a:avLst/>
          </a:prstGeom>
          <a:noFill/>
        </p:spPr>
      </p:pic>
      <p:pic>
        <p:nvPicPr>
          <p:cNvPr id="13320" name="Picture 8" descr="C:\Users\Σοφία\Desktop\97488161-brown-and-white-cartoon-face-of-a-man-with-big-hair - Αντιγραφή - Αντιγραφή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844824"/>
            <a:ext cx="1003300" cy="1154113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7092280" y="5272950"/>
            <a:ext cx="93647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</a:p>
          <a:p>
            <a:pPr algn="ctr"/>
            <a:endParaRPr lang="el-GR" sz="1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436096" y="5272950"/>
            <a:ext cx="93647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</a:p>
          <a:p>
            <a:pPr algn="ctr"/>
            <a:endParaRPr lang="el-GR" sz="1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707904" y="5272950"/>
            <a:ext cx="93647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  <a:p>
            <a:pPr algn="ctr"/>
            <a:endParaRPr lang="el-GR" sz="1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907704" y="5226784"/>
            <a:ext cx="93610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1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el-GR" sz="1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23528" y="5226784"/>
            <a:ext cx="93647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el-GR" sz="1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0463 C -0.01025 -1.15607E-6 -0.0007 0.00278 -0.01493 0.00879 C -0.02066 0.0111 -0.02674 0.0111 -0.03247 0.01295 C -0.03802 0.02058 -0.04341 0.02127 -0.04983 0.02775 C -0.05851 0.0259 -0.06302 0.02358 -0.07205 0.02775 C -0.07466 0.0289 -0.07604 0.03306 -0.07865 0.03422 C -0.08264 0.03607 -0.08716 0.03561 -0.09132 0.0363 C -0.10347 0.03214 -0.09688 0.03861 -0.10729 0.04463 C -0.11198 0.04763 -0.12292 0.0511 -0.12292 0.05133 C -0.12986 0.05989 -0.13594 0.06382 -0.14549 0.0659 C -0.15122 0.08463 -0.15382 0.08069 -0.17084 0.08278 C -0.19045 0.10012 -0.22761 0.10867 -0.25174 0.11653 C -0.25903 0.13156 -0.26997 0.13226 -0.2816 0.1378 C -0.29844 0.15422 -0.27726 0.13434 -0.29584 0.14821 C -0.30816 0.157 -0.31841 0.17041 -0.33247 0.17364 C -0.34948 0.17757 -0.3467 0.17364 -0.35938 0.1778 C -0.36858 0.18058 -0.37726 0.18543 -0.38629 0.18844 C -0.39827 0.19861 -0.41042 0.21017 -0.42466 0.21387 C -0.45035 0.23052 -0.47882 0.24717 -0.50712 0.25179 C -0.50851 0.25249 -0.51025 0.25295 -0.51198 0.25387 C -0.51354 0.25503 -0.51493 0.25734 -0.5165 0.25827 C -0.52639 0.26266 -0.53438 0.26266 -0.54358 0.26867 C -0.54966 0.27723 -0.54358 0.26983 -0.55469 0.27723 C -0.56059 0.28116 -0.5665 0.28509 -0.57205 0.28994 C -0.57396 0.29156 -0.575 0.29457 -0.57691 0.29619 C -0.57934 0.29827 -0.59028 0.30035 -0.59115 0.30058 C -0.60365 0.30682 -0.60226 0.30474 -0.61181 0.31306 C -0.62552 0.32463 -0.63038 0.33318 -0.6467 0.3385 C -0.66337 0.35214 -0.64792 0.33642 -0.65782 0.35538 C -0.65886 0.35746 -0.6625 0.35723 -0.6625 0.35977 C -0.6625 0.36208 -0.65782 0.35515 -0.65782 0.35746 C -0.65782 0.36 -0.66059 0.36162 -0.6625 0.36185 C -0.67361 0.3637 -0.68472 0.36324 -0.69584 0.36393 C -0.70643 0.36624 -0.70209 0.36601 -0.70851 0.36601 " pathEditMode="relative" rAng="0" ptsTypes="fffffffffffffffffffffffffffffffffA">
                                      <p:cBhvr>
                                        <p:cTn id="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6289 C 0.00764 0.07398 0.00382 0.06705 0.00382 0.09872 C 0.00382 0.1193 0.00643 0.14104 0.00053 0.16 C -0.00069 0.1637 -0.00399 0.16531 -0.00572 0.16855 C -0.00781 0.17248 -0.00902 0.17711 -0.01059 0.18127 C -0.01319 0.19537 -0.01545 0.20925 -0.0184 0.22335 C -0.01944 0.24254 -0.02066 0.25456 -0.02326 0.27214 C -0.0184 0.3119 -0.0217 0.28046 -0.0217 0.36716 " pathEditMode="relative" rAng="0" ptsTypes="fffffffA">
                                      <p:cBhvr>
                                        <p:cTn id="1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-0.03145 C -0.03889 -0.01295 -0.04705 -0.03122 -0.03785 -0.01896 C -0.03039 -0.00902 -0.04028 -0.01434 -0.0283 -0.01041 C -0.02431 -0.00648 -0.01962 -0.0037 -0.01563 0.00023 C -0.00782 0.00809 -0.00434 0.01318 0.00503 0.01919 C 0.00816 0.02404 0.01059 0.02982 0.01441 0.03398 C 0.01666 0.0363 0.01979 0.03653 0.02239 0.03815 C 0.03142 0.04416 0.04045 0.05433 0.04774 0.06358 C 0.06059 0.07977 0.07343 0.09364 0.0875 0.10797 C 0.09618 0.11676 0.10364 0.12555 0.11441 0.12901 C 0.11805 0.15144 0.11284 0.13109 0.12083 0.14381 C 0.12274 0.14705 0.12378 0.15121 0.12552 0.15445 C 0.12951 0.16185 0.13698 0.16624 0.14149 0.17341 C 0.14652 0.18104 0.14948 0.19029 0.15573 0.19676 C 0.16302 0.20439 0.17274 0.2067 0.17951 0.21572 C 0.19149 0.23167 0.17882 0.21757 0.1875 0.23052 C 0.19791 0.24578 0.19687 0.2437 0.20816 0.25387 L 0.20816 0.2541 C 0.21805 0.26705 0.22395 0.27491 0.23663 0.28346 C 0.24548 0.28948 0.25382 0.30728 0.26215 0.31098 C 0.27187 0.32393 0.28385 0.32948 0.29705 0.33618 C 0.31319 0.34427 0.33055 0.34289 0.34305 0.35953 C 0.3467 0.37965 0.34496 0.3637 0.34149 0.3637 C 0.33854 0.3637 0.33611 0.3667 0.3335 0.36809 C 0.34652 0.37919 0.33073 0.36809 0.34305 0.37017 C 0.34583 0.37063 0.34843 0.37294 0.35104 0.37433 C 0.35156 0.37711 0.35069 0.38127 0.3526 0.38289 C 0.35625 0.38589 0.36215 0.37618 0.36371 0.37433 C 0.36475 0.36948 0.36423 0.36323 0.36684 0.35953 C 0.36823 0.35768 0.36823 0.36508 0.36996 0.36578 C 0.37743 0.36901 0.37639 0.36393 0.37639 0.35953 " pathEditMode="relative" rAng="0" ptsTypes="ffffffffffffffffFfffffffffffffA">
                                      <p:cBhvr>
                                        <p:cTn id="14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145 C 0.00191 0.05665 0.00208 0.08139 0.00799 0.10543 C 0.00851 0.11468 0.00868 0.12393 0.00955 0.13295 C 0.01042 0.1415 0.01198 0.14197 0.01441 0.14983 C 0.01684 0.15769 0.01858 0.1748 0.0191 0.17942 C 0.02049 0.19283 0.0224 0.21965 0.0224 0.21989 C 0.02292 0.23376 0.02292 0.24786 0.02396 0.26197 C 0.02448 0.26775 0.02708 0.27885 0.02708 0.27908 C 0.02899 0.30983 0.03125 0.34104 0.03507 0.37179 C 0.03715 0.37041 0.03906 0.36809 0.04132 0.36763 C 0.04358 0.36717 0.04653 0.37226 0.04774 0.36971 C 0.05312 0.35792 0.04549 0.35676 0.04132 0.35491 C 0.03819 0.357 0.03472 0.35885 0.03177 0.36139 C 0.03038 0.36254 0.03576 0.36116 0.03663 0.35908 C 0.03733 0.35723 0.03628 0.35445 0.03507 0.35283 C 0.03455 0.35214 0.03403 0.35422 0.03351 0.35491 " pathEditMode="relative" rAng="0" ptsTypes="fffffffffffffffA">
                                      <p:cBhvr>
                                        <p:cTn id="1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27746E-6 C 0.00538 0.01179 0.01267 0.01873 0.01909 0.0296 C 0.03941 0.06382 0.02222 0.04046 0.03663 0.05919 C 0.03993 0.07746 0.05312 0.08 0.06354 0.08879 C 0.08715 0.10867 0.05521 0.08671 0.08107 0.10358 C 0.08715 0.11445 0.09201 0.11538 0.1 0.12254 C 0.10104 0.12671 0.10104 0.13202 0.1033 0.13526 C 0.11718 0.15515 0.1151 0.14543 0.12708 0.15445 C 0.12934 0.15607 0.1309 0.15954 0.13333 0.16069 C 0.13732 0.16254 0.14184 0.16208 0.146 0.16278 C 0.15104 0.16786 0.15503 0.17526 0.16041 0.17965 C 0.17118 0.18844 0.18958 0.19607 0.20156 0.20093 C 0.22187 0.21965 0.24392 0.23399 0.26354 0.25364 C 0.26996 0.26012 0.27621 0.26844 0.28107 0.277 C 0.28229 0.27908 0.28524 0.28624 0.28732 0.28763 C 0.29184 0.29064 0.29705 0.2911 0.30156 0.29387 C 0.31753 0.30405 0.3335 0.31491 0.3493 0.32555 C 0.35243 0.32763 0.35538 0.33133 0.35885 0.33202 C 0.36892 0.33434 0.3658 0.33133 0.36996 0.33619 " pathEditMode="relative" ptsTypes="ffffffffffffffffffA">
                                      <p:cBhvr>
                                        <p:cTn id="2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188640"/>
            <a:ext cx="3124573" cy="116955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lvl="0"/>
            <a:r>
              <a:rPr lang="el-GR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σύνολα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4338" name="Picture 2" descr="C:\Users\Σοφία\Desktop\ThinkstockPhotos-871046604-1-1024x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373216"/>
            <a:ext cx="1996545" cy="1301392"/>
          </a:xfrm>
          <a:prstGeom prst="rect">
            <a:avLst/>
          </a:prstGeom>
          <a:noFill/>
        </p:spPr>
      </p:pic>
      <p:pic>
        <p:nvPicPr>
          <p:cNvPr id="14339" name="Picture 3" descr="C:\Users\Σοφία\Desktop\cour-de-récréation-clipart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97152"/>
            <a:ext cx="1392589" cy="1866399"/>
          </a:xfrm>
          <a:prstGeom prst="rect">
            <a:avLst/>
          </a:prstGeom>
          <a:noFill/>
        </p:spPr>
      </p:pic>
      <p:pic>
        <p:nvPicPr>
          <p:cNvPr id="14340" name="Picture 4" descr="C:\Users\Σοφία\Desktop\26ce186f58ad4f93facbdf458c720af5--clip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013176"/>
            <a:ext cx="1815852" cy="1638883"/>
          </a:xfrm>
          <a:prstGeom prst="rect">
            <a:avLst/>
          </a:prstGeom>
          <a:noFill/>
        </p:spPr>
      </p:pic>
      <p:pic>
        <p:nvPicPr>
          <p:cNvPr id="14341" name="Picture 5" descr="C:\Users\Σοφία\Desktop\récréation-clipart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492896"/>
            <a:ext cx="2054411" cy="1512168"/>
          </a:xfrm>
          <a:prstGeom prst="rect">
            <a:avLst/>
          </a:prstGeom>
          <a:noFill/>
        </p:spPr>
      </p:pic>
      <p:pic>
        <p:nvPicPr>
          <p:cNvPr id="14342" name="Picture 6" descr="C:\Users\Σοφία\Desktop\récréation-clipart-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76672"/>
            <a:ext cx="2096447" cy="1296144"/>
          </a:xfrm>
          <a:prstGeom prst="rect">
            <a:avLst/>
          </a:prstGeom>
          <a:noFill/>
        </p:spPr>
      </p:pic>
      <p:sp>
        <p:nvSpPr>
          <p:cNvPr id="20" name="19 - Ορθογώνιο"/>
          <p:cNvSpPr/>
          <p:nvPr/>
        </p:nvSpPr>
        <p:spPr>
          <a:xfrm>
            <a:off x="4139952" y="260648"/>
            <a:ext cx="93647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l-GR" sz="1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2555776" y="1772816"/>
            <a:ext cx="9060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l-GR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323528" y="1772816"/>
            <a:ext cx="9060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l-GR" dirty="0"/>
          </a:p>
        </p:txBody>
      </p:sp>
      <p:sp>
        <p:nvSpPr>
          <p:cNvPr id="23" name="22 - Ορθογώνιο"/>
          <p:cNvSpPr/>
          <p:nvPr/>
        </p:nvSpPr>
        <p:spPr>
          <a:xfrm>
            <a:off x="4211960" y="3068960"/>
            <a:ext cx="9060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l-GR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1619672" y="3429000"/>
            <a:ext cx="9060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l-GR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0"/>
            <a:ext cx="3124573" cy="116955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l-GR" sz="7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σύνολα</a:t>
            </a:r>
            <a:endParaRPr lang="el-GR" dirty="0"/>
          </a:p>
        </p:txBody>
      </p:sp>
      <p:pic>
        <p:nvPicPr>
          <p:cNvPr id="15362" name="Picture 2" descr="C:\Users\Σοφία\Desktop\depositphotos_175388520-stock-illustration-kids-hand-showing-the-num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1053436" cy="1584176"/>
          </a:xfrm>
          <a:prstGeom prst="rect">
            <a:avLst/>
          </a:prstGeom>
          <a:noFill/>
        </p:spPr>
      </p:pic>
      <p:pic>
        <p:nvPicPr>
          <p:cNvPr id="15363" name="Picture 3" descr="C:\Users\Σοφία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132856"/>
            <a:ext cx="1008112" cy="1512168"/>
          </a:xfrm>
          <a:prstGeom prst="rect">
            <a:avLst/>
          </a:prstGeom>
          <a:noFill/>
        </p:spPr>
      </p:pic>
      <p:pic>
        <p:nvPicPr>
          <p:cNvPr id="15364" name="Picture 4" descr="C:\Users\Σοφία\Desktop\kid-s-hand-showing-number-four-sign-fingers-icon-counting-education-childrens-vector-illustration-104947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04864"/>
            <a:ext cx="1080119" cy="1473540"/>
          </a:xfrm>
          <a:prstGeom prst="rect">
            <a:avLst/>
          </a:prstGeom>
          <a:noFill/>
        </p:spPr>
      </p:pic>
      <p:pic>
        <p:nvPicPr>
          <p:cNvPr id="15365" name="Picture 5" descr="C:\Users\Σοφία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204864"/>
            <a:ext cx="1282812" cy="1398265"/>
          </a:xfrm>
          <a:prstGeom prst="rect">
            <a:avLst/>
          </a:prstGeom>
          <a:noFill/>
        </p:spPr>
      </p:pic>
      <p:pic>
        <p:nvPicPr>
          <p:cNvPr id="15366" name="Picture 6" descr="C:\Users\Σοφία\Desktop\depositphotos_175388518-stock-illustration-kids-hand-showing-the-numb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23528" y="2132856"/>
            <a:ext cx="1009074" cy="1539485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251520" y="4365104"/>
            <a:ext cx="93647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l-GR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907704" y="4365104"/>
            <a:ext cx="9652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10000" b="1" dirty="0" smtClean="0">
                <a:ln w="1905"/>
                <a:gradFill>
                  <a:gsLst>
                    <a:gs pos="0">
                      <a:srgbClr val="968C8C">
                        <a:shade val="20000"/>
                        <a:satMod val="200000"/>
                      </a:srgbClr>
                    </a:gs>
                    <a:gs pos="78000">
                      <a:srgbClr val="968C8C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68C8C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l-GR" sz="10000" b="1" dirty="0">
              <a:ln w="1905"/>
              <a:gradFill>
                <a:gsLst>
                  <a:gs pos="0">
                    <a:srgbClr val="968C8C">
                      <a:shade val="20000"/>
                      <a:satMod val="200000"/>
                    </a:srgbClr>
                  </a:gs>
                  <a:gs pos="78000">
                    <a:srgbClr val="968C8C">
                      <a:tint val="90000"/>
                      <a:shade val="89000"/>
                      <a:satMod val="220000"/>
                    </a:srgbClr>
                  </a:gs>
                  <a:gs pos="100000">
                    <a:srgbClr val="968C8C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779912" y="4437112"/>
            <a:ext cx="93647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10000" b="1" dirty="0" smtClean="0">
                <a:ln w="1905"/>
                <a:gradFill>
                  <a:gsLst>
                    <a:gs pos="0">
                      <a:srgbClr val="968C8C">
                        <a:shade val="20000"/>
                        <a:satMod val="200000"/>
                      </a:srgbClr>
                    </a:gs>
                    <a:gs pos="78000">
                      <a:srgbClr val="968C8C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68C8C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l-GR" sz="10000" b="1" dirty="0">
              <a:ln w="1905"/>
              <a:gradFill>
                <a:gsLst>
                  <a:gs pos="0">
                    <a:srgbClr val="968C8C">
                      <a:shade val="20000"/>
                      <a:satMod val="200000"/>
                    </a:srgbClr>
                  </a:gs>
                  <a:gs pos="78000">
                    <a:srgbClr val="968C8C">
                      <a:tint val="90000"/>
                      <a:shade val="89000"/>
                      <a:satMod val="220000"/>
                    </a:srgbClr>
                  </a:gs>
                  <a:gs pos="100000">
                    <a:srgbClr val="968C8C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364088" y="4437112"/>
            <a:ext cx="93647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10000" b="1" dirty="0" smtClean="0">
                <a:ln w="1905"/>
                <a:gradFill>
                  <a:gsLst>
                    <a:gs pos="0">
                      <a:srgbClr val="968C8C">
                        <a:shade val="20000"/>
                        <a:satMod val="200000"/>
                      </a:srgbClr>
                    </a:gs>
                    <a:gs pos="78000">
                      <a:srgbClr val="968C8C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68C8C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l-GR" sz="10000" b="1" dirty="0">
              <a:ln w="1905"/>
              <a:gradFill>
                <a:gsLst>
                  <a:gs pos="0">
                    <a:srgbClr val="968C8C">
                      <a:shade val="20000"/>
                      <a:satMod val="200000"/>
                    </a:srgbClr>
                  </a:gs>
                  <a:gs pos="78000">
                    <a:srgbClr val="968C8C">
                      <a:tint val="90000"/>
                      <a:shade val="89000"/>
                      <a:satMod val="220000"/>
                    </a:srgbClr>
                  </a:gs>
                  <a:gs pos="100000">
                    <a:srgbClr val="968C8C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948264" y="4437112"/>
            <a:ext cx="93647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10000" b="1" dirty="0" smtClean="0">
                <a:ln w="1905"/>
                <a:gradFill>
                  <a:gsLst>
                    <a:gs pos="0">
                      <a:srgbClr val="968C8C">
                        <a:shade val="20000"/>
                        <a:satMod val="200000"/>
                      </a:srgbClr>
                    </a:gs>
                    <a:gs pos="78000">
                      <a:srgbClr val="968C8C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68C8C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l-GR" sz="10000" b="1" dirty="0">
              <a:ln w="1905"/>
              <a:gradFill>
                <a:gsLst>
                  <a:gs pos="0">
                    <a:srgbClr val="968C8C">
                      <a:shade val="20000"/>
                      <a:satMod val="200000"/>
                    </a:srgbClr>
                  </a:gs>
                  <a:gs pos="78000">
                    <a:srgbClr val="968C8C">
                      <a:tint val="90000"/>
                      <a:shade val="89000"/>
                      <a:satMod val="220000"/>
                    </a:srgbClr>
                  </a:gs>
                  <a:gs pos="100000">
                    <a:srgbClr val="968C8C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9512" y="0"/>
            <a:ext cx="3124573" cy="116955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l-GR" sz="7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σύνολα</a:t>
            </a:r>
            <a:endParaRPr lang="el-GR" dirty="0"/>
          </a:p>
        </p:txBody>
      </p:sp>
      <p:pic>
        <p:nvPicPr>
          <p:cNvPr id="16386" name="Picture 2" descr="C:\Users\Σοφία\Desktop\kid-s-hand-showing-number-eight-hand-sign-kid-s-hand-showing-number-eight-fingers-icon-hand-fingers-counting-104947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844824"/>
            <a:ext cx="1402970" cy="882030"/>
          </a:xfrm>
          <a:prstGeom prst="rect">
            <a:avLst/>
          </a:prstGeom>
          <a:noFill/>
        </p:spPr>
      </p:pic>
      <p:pic>
        <p:nvPicPr>
          <p:cNvPr id="16387" name="Picture 3" descr="C:\Users\Σοφία\Desktop\depositphotos_175388270-stock-illustration-kids-hand-showing-the-num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44824"/>
            <a:ext cx="1521212" cy="859632"/>
          </a:xfrm>
          <a:prstGeom prst="rect">
            <a:avLst/>
          </a:prstGeom>
          <a:noFill/>
        </p:spPr>
      </p:pic>
      <p:pic>
        <p:nvPicPr>
          <p:cNvPr id="16388" name="Picture 4" descr="C:\Users\Σοφία\Desktop\90835456-kids-hand-showing-the-number-six-hand-sign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44824"/>
            <a:ext cx="1439765" cy="957908"/>
          </a:xfrm>
          <a:prstGeom prst="rect">
            <a:avLst/>
          </a:prstGeom>
          <a:noFill/>
        </p:spPr>
      </p:pic>
      <p:pic>
        <p:nvPicPr>
          <p:cNvPr id="16389" name="Picture 5" descr="C:\Users\Σοφία\Desktop\depositphotos_175388272-stock-illustration-kids-hand-showing-the-numb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04048" y="1844824"/>
            <a:ext cx="1484083" cy="861492"/>
          </a:xfrm>
          <a:prstGeom prst="rect">
            <a:avLst/>
          </a:prstGeom>
          <a:noFill/>
        </p:spPr>
      </p:pic>
      <p:pic>
        <p:nvPicPr>
          <p:cNvPr id="16390" name="Picture 6" descr="C:\Users\Σοφία\Desktop\90763726-kids-hand-showing-the-number-seven-hand-sign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1844824"/>
            <a:ext cx="1466639" cy="944910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251520" y="3356992"/>
            <a:ext cx="93647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l-GR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2051720" y="3356992"/>
            <a:ext cx="9060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el-GR" dirty="0"/>
          </a:p>
        </p:txBody>
      </p:sp>
      <p:sp>
        <p:nvSpPr>
          <p:cNvPr id="15" name="14 - Ορθογώνιο"/>
          <p:cNvSpPr/>
          <p:nvPr/>
        </p:nvSpPr>
        <p:spPr>
          <a:xfrm>
            <a:off x="3779912" y="3356992"/>
            <a:ext cx="9060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600" b="1" dirty="0" smtClean="0">
                <a:ln w="1905"/>
                <a:gradFill>
                  <a:gsLst>
                    <a:gs pos="0">
                      <a:srgbClr val="968C8C">
                        <a:shade val="20000"/>
                        <a:satMod val="200000"/>
                      </a:srgbClr>
                    </a:gs>
                    <a:gs pos="78000">
                      <a:srgbClr val="968C8C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68C8C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5220072" y="3356992"/>
            <a:ext cx="9060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9600" b="1" dirty="0" smtClean="0">
                <a:ln w="1905"/>
                <a:gradFill>
                  <a:gsLst>
                    <a:gs pos="0">
                      <a:srgbClr val="968C8C">
                        <a:shade val="20000"/>
                        <a:satMod val="200000"/>
                      </a:srgbClr>
                    </a:gs>
                    <a:gs pos="78000">
                      <a:srgbClr val="968C8C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68C8C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6588224" y="3212976"/>
            <a:ext cx="18433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9600" b="1" dirty="0" smtClean="0">
                <a:ln w="1905"/>
                <a:gradFill>
                  <a:gsLst>
                    <a:gs pos="0">
                      <a:srgbClr val="968C8C">
                        <a:shade val="20000"/>
                        <a:satMod val="200000"/>
                      </a:srgbClr>
                    </a:gs>
                    <a:gs pos="78000">
                      <a:srgbClr val="968C8C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968C8C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79512" y="0"/>
            <a:ext cx="7344816" cy="5478423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l-GR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Πολλοί ζωγράφοι </a:t>
            </a:r>
            <a:r>
              <a:rPr lang="el-GR" sz="7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εμπνεύστηκαν από </a:t>
            </a:r>
            <a:r>
              <a:rPr lang="el-GR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το πρόσωπο κάποιων ανθρώπων…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Roula Antonis\Desktop\meri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2664296" cy="3455613"/>
          </a:xfrm>
          <a:prstGeom prst="rect">
            <a:avLst/>
          </a:prstGeom>
          <a:noFill/>
        </p:spPr>
      </p:pic>
      <p:pic>
        <p:nvPicPr>
          <p:cNvPr id="32771" name="Picture 3" descr="C:\Users\Roula Antonis\Desktop\cebccf89cf81cf8c-cebccebfcebbcf8dceb2ceb9ceb1-cebaceb1ceb9-ceb1cebacebfcf85ceb1cf81ceadcebbcebbce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861048"/>
            <a:ext cx="2125663" cy="2728913"/>
          </a:xfrm>
          <a:prstGeom prst="rect">
            <a:avLst/>
          </a:prstGeom>
          <a:noFill/>
        </p:spPr>
      </p:pic>
      <p:pic>
        <p:nvPicPr>
          <p:cNvPr id="32772" name="Picture 4" descr="C:\Users\Roula Antonis\Desktop\κλιμ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60648"/>
            <a:ext cx="2971006" cy="2971006"/>
          </a:xfrm>
          <a:prstGeom prst="rect">
            <a:avLst/>
          </a:prstGeom>
          <a:noFill/>
        </p:spPr>
      </p:pic>
      <p:pic>
        <p:nvPicPr>
          <p:cNvPr id="32773" name="Picture 5" descr="C:\Users\Roula Antonis\Desktop\rsz_14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22935"/>
            <a:ext cx="2304256" cy="3135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Σοφία\Desktop\17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2713802" cy="3240360"/>
          </a:xfrm>
          <a:prstGeom prst="rect">
            <a:avLst/>
          </a:prstGeom>
          <a:noFill/>
        </p:spPr>
      </p:pic>
      <p:pic>
        <p:nvPicPr>
          <p:cNvPr id="20483" name="Picture 3" descr="C:\Users\Σοφία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692696"/>
            <a:ext cx="2448272" cy="3179679"/>
          </a:xfrm>
          <a:prstGeom prst="rect">
            <a:avLst/>
          </a:prstGeom>
          <a:noFill/>
        </p:spPr>
      </p:pic>
      <p:pic>
        <p:nvPicPr>
          <p:cNvPr id="20484" name="Picture 4" descr="C:\Users\Σοφία\Desktop\9a7e1cdc5e9761f7ea9cf794a530a898--pablo-picasso-sculpture-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140968"/>
            <a:ext cx="2548145" cy="3055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11560" y="5229200"/>
            <a:ext cx="1155666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1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</a:p>
          <a:p>
            <a:pPr algn="ctr"/>
            <a:endParaRPr lang="el-G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588224" y="5288340"/>
            <a:ext cx="9060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179512" y="692696"/>
            <a:ext cx="2563522" cy="116955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Έχω..</a:t>
            </a:r>
            <a:endParaRPr lang="el-GR" sz="7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Σοφία\Desktop\μύτη-παι-ιών-40234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852936"/>
            <a:ext cx="734607" cy="8692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27" name="Picture 3" descr="C:\Users\Σοφία\Desktop\man-head-clip-art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852936"/>
            <a:ext cx="758808" cy="102378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28" name="Picture 4" descr="C:\Users\Σοφία\Desktop\χαμόγελο-στόμα-για-το-διανυσματικό-isol-σχεδίου-κινούμενων-σχεδίων-1195579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852936"/>
            <a:ext cx="1215377" cy="9785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29" name="Picture 5" descr="C:\Users\Σοφία\Desktop\pair-newborn-baby-foot-soles-bottom-view-tiny-plump-feet-cute-heel-toes-pair-newborn-baby-foot-soles-bottom-view-187868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852936"/>
            <a:ext cx="1014636" cy="8702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30" name="Picture 6" descr="C:\Users\Σοφία\Desktop\96052509-two-hands-support-charity-gesture-icon-vector-illustra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924944"/>
            <a:ext cx="1087437" cy="82073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031" name="Picture 7" descr="C:\Users\Σοφία\Desktop\anime-μπλε-μάτια-60846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924944"/>
            <a:ext cx="1584176" cy="8530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5536" y="620688"/>
            <a:ext cx="7344816" cy="4401205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l-GR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Φτιάξε κι εσύ μια προσωπογραφία… ποιον θα ζωγραφίσεις;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EMPTYNface cartoon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1502" y="2852937"/>
            <a:ext cx="3872786" cy="4005064"/>
          </a:xfrm>
          <a:prstGeom prst="rect">
            <a:avLst/>
          </a:prstGeom>
          <a:noFill/>
        </p:spPr>
      </p:pic>
      <p:pic>
        <p:nvPicPr>
          <p:cNvPr id="1029" name="Picture 5" descr="C:\Users\Roula Antonis\AppData\Local\Microsoft\Windows\INetCache\IE\7J2ZE1GB\wig-42938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6666" y="0"/>
            <a:ext cx="2957334" cy="2592288"/>
          </a:xfrm>
          <a:prstGeom prst="rect">
            <a:avLst/>
          </a:prstGeom>
          <a:noFill/>
        </p:spPr>
      </p:pic>
      <p:pic>
        <p:nvPicPr>
          <p:cNvPr id="1030" name="Picture 6" descr="C:\Users\Roula Antonis\AppData\Local\Microsoft\Windows\INetCache\IE\F4QNEG6F\hair-310732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844824"/>
            <a:ext cx="3101054" cy="2592288"/>
          </a:xfrm>
          <a:prstGeom prst="rect">
            <a:avLst/>
          </a:prstGeom>
          <a:noFill/>
        </p:spPr>
      </p:pic>
      <p:pic>
        <p:nvPicPr>
          <p:cNvPr id="1038" name="Picture 14" descr="C:\Users\Roula Antonis\AppData\Local\Microsoft\Windows\INetCache\IE\F4QNEG6F\big-eyes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0"/>
            <a:ext cx="1368152" cy="1368152"/>
          </a:xfrm>
          <a:prstGeom prst="rect">
            <a:avLst/>
          </a:prstGeom>
          <a:noFill/>
        </p:spPr>
      </p:pic>
      <p:pic>
        <p:nvPicPr>
          <p:cNvPr id="1039" name="Picture 15" descr="C:\Users\Roula Antonis\AppData\Local\Microsoft\Windows\INetCache\IE\ADHG2L0Z\sven222-Cartoon-Eyes-1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76672"/>
            <a:ext cx="1838502" cy="504056"/>
          </a:xfrm>
          <a:prstGeom prst="rect">
            <a:avLst/>
          </a:prstGeom>
          <a:noFill/>
        </p:spPr>
      </p:pic>
      <p:grpSp>
        <p:nvGrpSpPr>
          <p:cNvPr id="21" name="20 - Ομάδα"/>
          <p:cNvGrpSpPr/>
          <p:nvPr/>
        </p:nvGrpSpPr>
        <p:grpSpPr>
          <a:xfrm>
            <a:off x="251520" y="1628800"/>
            <a:ext cx="1512168" cy="792088"/>
            <a:chOff x="5004048" y="5229200"/>
            <a:chExt cx="964923" cy="404664"/>
          </a:xfrm>
        </p:grpSpPr>
        <p:pic>
          <p:nvPicPr>
            <p:cNvPr id="1044" name="Picture 20" descr="C:\Users\Roula Antonis\AppData\Local\Microsoft\Windows\INetCache\IE\F4QNEG6F\eye-149673_960_72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5004048" y="5229200"/>
              <a:ext cx="432048" cy="379359"/>
            </a:xfrm>
            <a:prstGeom prst="rect">
              <a:avLst/>
            </a:prstGeom>
            <a:noFill/>
          </p:spPr>
        </p:pic>
        <p:pic>
          <p:nvPicPr>
            <p:cNvPr id="1045" name="Picture 21" descr="C:\Users\Roula Antonis\AppData\Local\Microsoft\Windows\INetCache\IE\F4QNEG6F\eye-149673_960_72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08104" y="5229200"/>
              <a:ext cx="460867" cy="404664"/>
            </a:xfrm>
            <a:prstGeom prst="rect">
              <a:avLst/>
            </a:prstGeom>
            <a:noFill/>
          </p:spPr>
        </p:pic>
      </p:grpSp>
      <p:pic>
        <p:nvPicPr>
          <p:cNvPr id="1047" name="Picture 23" descr="C:\Users\Roula Antonis\AppData\Local\Microsoft\Windows\INetCache\IE\BWFJ551E\Ohr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0" y="2924944"/>
            <a:ext cx="537139" cy="771474"/>
          </a:xfrm>
          <a:prstGeom prst="rect">
            <a:avLst/>
          </a:prstGeom>
          <a:noFill/>
        </p:spPr>
      </p:pic>
      <p:pic>
        <p:nvPicPr>
          <p:cNvPr id="1048" name="Picture 24" descr="C:\Users\Roula Antonis\AppData\Local\Microsoft\Windows\INetCache\IE\BWFJ551E\Ohr2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2924944"/>
            <a:ext cx="514718" cy="739272"/>
          </a:xfrm>
          <a:prstGeom prst="rect">
            <a:avLst/>
          </a:prstGeom>
          <a:noFill/>
        </p:spPr>
      </p:pic>
      <p:pic>
        <p:nvPicPr>
          <p:cNvPr id="1050" name="Picture 26" descr="C:\Users\Roula Antonis\AppData\Local\Microsoft\Windows\INetCache\IE\F4QNEG6F\ear_PNG35708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1403648" y="2780928"/>
            <a:ext cx="924694" cy="924694"/>
          </a:xfrm>
          <a:prstGeom prst="rect">
            <a:avLst/>
          </a:prstGeom>
          <a:noFill/>
        </p:spPr>
      </p:pic>
      <p:pic>
        <p:nvPicPr>
          <p:cNvPr id="1051" name="Picture 27" descr="C:\Users\Roula Antonis\AppData\Local\Microsoft\Windows\INetCache\IE\F4QNEG6F\ear_PNG35708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95736" y="2780928"/>
            <a:ext cx="936104" cy="936104"/>
          </a:xfrm>
          <a:prstGeom prst="rect">
            <a:avLst/>
          </a:prstGeom>
          <a:noFill/>
        </p:spPr>
      </p:pic>
      <p:pic>
        <p:nvPicPr>
          <p:cNvPr id="1052" name="Picture 28" descr="C:\Users\Roula Antonis\AppData\Local\Microsoft\Windows\INetCache\IE\BWFJ551E\nase3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4365104"/>
            <a:ext cx="792088" cy="919696"/>
          </a:xfrm>
          <a:prstGeom prst="rect">
            <a:avLst/>
          </a:prstGeom>
          <a:noFill/>
        </p:spPr>
      </p:pic>
      <p:pic>
        <p:nvPicPr>
          <p:cNvPr id="1053" name="Picture 29" descr="C:\Users\Roula Antonis\AppData\Local\Microsoft\Windows\INetCache\IE\ADHG2L0Z\nose-front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59632" y="4437112"/>
            <a:ext cx="792088" cy="792088"/>
          </a:xfrm>
          <a:prstGeom prst="rect">
            <a:avLst/>
          </a:prstGeom>
          <a:noFill/>
        </p:spPr>
      </p:pic>
      <p:pic>
        <p:nvPicPr>
          <p:cNvPr id="1054" name="Picture 30" descr="C:\Users\Roula Antonis\AppData\Local\Microsoft\Windows\INetCache\IE\BWFJ551E\Nose-PNG-Download-Image-180x180[1]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39752" y="4581128"/>
            <a:ext cx="569111" cy="569111"/>
          </a:xfrm>
          <a:prstGeom prst="rect">
            <a:avLst/>
          </a:prstGeom>
          <a:noFill/>
        </p:spPr>
      </p:pic>
      <p:pic>
        <p:nvPicPr>
          <p:cNvPr id="1055" name="Picture 31" descr="C:\Users\Roula Antonis\AppData\Local\Microsoft\Windows\INetCache\IE\ADHG2L0Z\lips-309593_960_720[1]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71800" y="6165304"/>
            <a:ext cx="1043608" cy="521804"/>
          </a:xfrm>
          <a:prstGeom prst="rect">
            <a:avLst/>
          </a:prstGeom>
          <a:noFill/>
        </p:spPr>
      </p:pic>
      <p:pic>
        <p:nvPicPr>
          <p:cNvPr id="1056" name="Picture 32" descr="C:\Users\Roula Antonis\AppData\Local\Microsoft\Windows\INetCache\IE\7J2ZE1GB\mouth-312558_640[1]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76256" y="5920430"/>
            <a:ext cx="936104" cy="937570"/>
          </a:xfrm>
          <a:prstGeom prst="rect">
            <a:avLst/>
          </a:prstGeom>
          <a:noFill/>
        </p:spPr>
      </p:pic>
      <p:pic>
        <p:nvPicPr>
          <p:cNvPr id="1057" name="Picture 33" descr="C:\Users\Roula Antonis\AppData\Local\Microsoft\Windows\INetCache\IE\F4QNEG6F\lips-310734_640[1]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63880" y="6093296"/>
            <a:ext cx="1080120" cy="540060"/>
          </a:xfrm>
          <a:prstGeom prst="rect">
            <a:avLst/>
          </a:prstGeom>
          <a:noFill/>
        </p:spPr>
      </p:pic>
      <p:pic>
        <p:nvPicPr>
          <p:cNvPr id="1058" name="Picture 34" descr="C:\Users\Roula Antonis\AppData\Local\Microsoft\Windows\INetCache\IE\ADHG2L0Z\dental-hygiene-156103_960_720[1]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251520" y="6093296"/>
            <a:ext cx="984023" cy="576064"/>
          </a:xfrm>
          <a:prstGeom prst="rect">
            <a:avLst/>
          </a:prstGeom>
          <a:noFill/>
        </p:spPr>
      </p:pic>
      <p:pic>
        <p:nvPicPr>
          <p:cNvPr id="1059" name="Picture 35" descr="C:\Users\Roula Antonis\AppData\Local\Microsoft\Windows\INetCache\IE\ADHG2L0Z\smile-308884_960_720[1]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75656" y="6264188"/>
            <a:ext cx="1187624" cy="593812"/>
          </a:xfrm>
          <a:prstGeom prst="rect">
            <a:avLst/>
          </a:prstGeom>
          <a:noFill/>
        </p:spPr>
      </p:pic>
      <p:pic>
        <p:nvPicPr>
          <p:cNvPr id="1060" name="Picture 36" descr="C:\Users\Roula Antonis\AppData\Local\Microsoft\Windows\INetCache\IE\F4QNEG6F\eyebrows-153654_960_720[1]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55776" y="1484784"/>
            <a:ext cx="1728192" cy="864096"/>
          </a:xfrm>
          <a:prstGeom prst="rect">
            <a:avLst/>
          </a:prstGeom>
          <a:noFill/>
        </p:spPr>
      </p:pic>
      <p:pic>
        <p:nvPicPr>
          <p:cNvPr id="1061" name="Picture 37" descr="C:\Users\Roula Antonis\AppData\Local\Microsoft\Windows\INetCache\IE\7J2ZE1GB\eye_PNG35638[1]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79512" y="332656"/>
            <a:ext cx="1805186" cy="722074"/>
          </a:xfrm>
          <a:prstGeom prst="rect">
            <a:avLst/>
          </a:prstGeom>
          <a:noFill/>
        </p:spPr>
      </p:pic>
      <p:sp>
        <p:nvSpPr>
          <p:cNvPr id="38" name="37 - Ορθογώνιο"/>
          <p:cNvSpPr/>
          <p:nvPr/>
        </p:nvSpPr>
        <p:spPr>
          <a:xfrm>
            <a:off x="611560" y="0"/>
            <a:ext cx="50405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39" name="38 - Ορθογώνιο"/>
          <p:cNvSpPr/>
          <p:nvPr/>
        </p:nvSpPr>
        <p:spPr>
          <a:xfrm>
            <a:off x="2483768" y="0"/>
            <a:ext cx="50405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0" name="39 - Ορθογώνιο"/>
          <p:cNvSpPr/>
          <p:nvPr/>
        </p:nvSpPr>
        <p:spPr>
          <a:xfrm>
            <a:off x="4211960" y="188640"/>
            <a:ext cx="50405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1" name="40 - Ορθογώνιο"/>
          <p:cNvSpPr/>
          <p:nvPr/>
        </p:nvSpPr>
        <p:spPr>
          <a:xfrm>
            <a:off x="3203848" y="1268760"/>
            <a:ext cx="50405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2" name="41 - Ορθογώνιο"/>
          <p:cNvSpPr/>
          <p:nvPr/>
        </p:nvSpPr>
        <p:spPr>
          <a:xfrm>
            <a:off x="755576" y="1268760"/>
            <a:ext cx="50405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3" name="42 - Ορθογώνιο"/>
          <p:cNvSpPr/>
          <p:nvPr/>
        </p:nvSpPr>
        <p:spPr>
          <a:xfrm>
            <a:off x="395536" y="2564904"/>
            <a:ext cx="50405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44" name="43 - Ορθογώνιο"/>
          <p:cNvSpPr/>
          <p:nvPr/>
        </p:nvSpPr>
        <p:spPr>
          <a:xfrm>
            <a:off x="2051720" y="2492896"/>
            <a:ext cx="50405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45" name="44 - Ορθογώνιο"/>
          <p:cNvSpPr/>
          <p:nvPr/>
        </p:nvSpPr>
        <p:spPr>
          <a:xfrm>
            <a:off x="539552" y="3933056"/>
            <a:ext cx="50405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l-GR" dirty="0"/>
          </a:p>
        </p:txBody>
      </p:sp>
      <p:sp>
        <p:nvSpPr>
          <p:cNvPr id="46" name="45 - Ορθογώνιο"/>
          <p:cNvSpPr/>
          <p:nvPr/>
        </p:nvSpPr>
        <p:spPr>
          <a:xfrm>
            <a:off x="1403648" y="4077072"/>
            <a:ext cx="50405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l-GR" dirty="0"/>
          </a:p>
        </p:txBody>
      </p:sp>
      <p:sp>
        <p:nvSpPr>
          <p:cNvPr id="47" name="46 - Ορθογώνιο"/>
          <p:cNvSpPr/>
          <p:nvPr/>
        </p:nvSpPr>
        <p:spPr>
          <a:xfrm>
            <a:off x="2339752" y="4149080"/>
            <a:ext cx="50405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l-GR" dirty="0"/>
          </a:p>
        </p:txBody>
      </p:sp>
      <p:sp>
        <p:nvSpPr>
          <p:cNvPr id="48" name="47 - Ορθογώνιο"/>
          <p:cNvSpPr/>
          <p:nvPr/>
        </p:nvSpPr>
        <p:spPr>
          <a:xfrm>
            <a:off x="467544" y="5661248"/>
            <a:ext cx="50405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l-GR" dirty="0"/>
          </a:p>
        </p:txBody>
      </p:sp>
      <p:sp>
        <p:nvSpPr>
          <p:cNvPr id="49" name="48 - Ορθογώνιο"/>
          <p:cNvSpPr/>
          <p:nvPr/>
        </p:nvSpPr>
        <p:spPr>
          <a:xfrm>
            <a:off x="1835696" y="5805264"/>
            <a:ext cx="50405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l-GR" dirty="0"/>
          </a:p>
        </p:txBody>
      </p:sp>
      <p:sp>
        <p:nvSpPr>
          <p:cNvPr id="50" name="49 - Ορθογώνιο"/>
          <p:cNvSpPr/>
          <p:nvPr/>
        </p:nvSpPr>
        <p:spPr>
          <a:xfrm>
            <a:off x="2987824" y="5733256"/>
            <a:ext cx="50405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l-GR" dirty="0"/>
          </a:p>
        </p:txBody>
      </p:sp>
      <p:sp>
        <p:nvSpPr>
          <p:cNvPr id="51" name="50 - Ορθογώνιο"/>
          <p:cNvSpPr/>
          <p:nvPr/>
        </p:nvSpPr>
        <p:spPr>
          <a:xfrm>
            <a:off x="7092280" y="5517232"/>
            <a:ext cx="50405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l-GR" dirty="0"/>
          </a:p>
        </p:txBody>
      </p:sp>
      <p:sp>
        <p:nvSpPr>
          <p:cNvPr id="52" name="51 - Ορθογώνιο"/>
          <p:cNvSpPr/>
          <p:nvPr/>
        </p:nvSpPr>
        <p:spPr>
          <a:xfrm>
            <a:off x="8316416" y="5733256"/>
            <a:ext cx="504056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82979E-6 L 0.4684 0.524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7428E-6 L 0.29531 0.54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82054E-6 L 0.10225 0.52451 " pathEditMode="relative" ptsTypes="AA">
                                      <p:cBhvr>
                                        <p:cTn id="1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13506E-6 L 0.48437 0.330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62627E-6 L 0.22048 0.32517 " pathEditMode="relative" ptsTypes="AA">
                                      <p:cBhvr>
                                        <p:cTn id="26" dur="2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15356E-6 L -0.24375 0.384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19149E-6 L -0.27969 0.1156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41443E-6 L 0.41545 0.153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019E-7 L 0.63334 0.1769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4.07956E-6 L 0.22049 0.1679 " pathEditMode="relative" ptsTypes="AA">
                                      <p:cBhvr>
                                        <p:cTn id="51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51064E-7 L 0.45677 0.17831 " pathEditMode="relative" ptsTypes="AA">
                                      <p:cBhvr>
                                        <p:cTn id="56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6161E-6 L 0.50798 0.0485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5319E-6 L 0.40174 0.03145 " pathEditMode="relative" ptsTypes="AA">
                                      <p:cBhvr>
                                        <p:cTn id="66" dur="2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13691E-6 L 0.2993 0.02105 " pathEditMode="relative" ptsTypes="AA">
                                      <p:cBhvr>
                                        <p:cTn id="71" dur="2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45976E-6 L 0.50538 -0.0626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0629E-6 L 0.36805 -0.0786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12766E-7 L 0.23437 -0.0800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3515E-7 L -0.2165 -0.0638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036E-7 L -0.35434 -0.0601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611560" y="5229200"/>
            <a:ext cx="1155666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1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</a:p>
          <a:p>
            <a:pPr algn="ctr"/>
            <a:endParaRPr lang="el-G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588224" y="5288340"/>
            <a:ext cx="9060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179512" y="692696"/>
            <a:ext cx="2563522" cy="1169551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Έχω..</a:t>
            </a:r>
            <a:endParaRPr lang="el-GR" sz="7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9" name="Picture 3" descr="C:\Users\Σοφία\Desktop\leg-clipar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852936"/>
            <a:ext cx="1011410" cy="736851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</p:pic>
      <p:pic>
        <p:nvPicPr>
          <p:cNvPr id="9220" name="Picture 4" descr="C:\Users\Σοφία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832840"/>
            <a:ext cx="864096" cy="88419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  <p:pic>
        <p:nvPicPr>
          <p:cNvPr id="9221" name="Picture 5" descr="C:\Users\Σοφία\Desktop\51A772clhdL._AC_SX425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996952"/>
            <a:ext cx="890925" cy="578357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</p:pic>
      <p:pic>
        <p:nvPicPr>
          <p:cNvPr id="9222" name="Picture 6" descr="C:\Users\Σοφία\Desktop\Διαφάνεια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140968"/>
            <a:ext cx="1411495" cy="38666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</p:pic>
      <p:pic>
        <p:nvPicPr>
          <p:cNvPr id="9223" name="Picture 7" descr="C:\Users\Σοφία\Desktop\ένα-αγόρι-με-το-κόκκινο-τρίχωμα-261898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996952"/>
            <a:ext cx="1235075" cy="466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</p:pic>
      <p:pic>
        <p:nvPicPr>
          <p:cNvPr id="9224" name="Picture 8" descr="C:\Users\Σοφία\Desktop\imag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2852936"/>
            <a:ext cx="1181100" cy="695325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0"/>
            <a:ext cx="4968552" cy="116955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/>
            <a:r>
              <a:rPr lang="el-GR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κρυπτόλεξο</a:t>
            </a:r>
            <a:endParaRPr lang="el-GR" sz="7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467542" y="3140968"/>
          <a:ext cx="7272810" cy="360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135"/>
                <a:gridCol w="1212135"/>
                <a:gridCol w="1163494"/>
                <a:gridCol w="1260776"/>
                <a:gridCol w="1212135"/>
                <a:gridCol w="1212135"/>
              </a:tblGrid>
              <a:tr h="1200133"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κ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ε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φ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ά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λ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ι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200133"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ι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π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λ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ά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τ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η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00133"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χ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έ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ρ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ι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κ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π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 descr="C:\Users\Σοφία\Desktop\boy-body-parts-vector-917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48680"/>
            <a:ext cx="757436" cy="1666359"/>
          </a:xfrm>
          <a:prstGeom prst="rect">
            <a:avLst/>
          </a:prstGeom>
          <a:noFill/>
        </p:spPr>
      </p:pic>
      <p:pic>
        <p:nvPicPr>
          <p:cNvPr id="10243" name="Picture 3" descr="C:\Users\Σοφία\Desktop\γτρη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68760"/>
            <a:ext cx="1071389" cy="1040270"/>
          </a:xfrm>
          <a:prstGeom prst="rect">
            <a:avLst/>
          </a:prstGeom>
          <a:noFill/>
        </p:spPr>
      </p:pic>
      <p:pic>
        <p:nvPicPr>
          <p:cNvPr id="10244" name="Picture 4" descr="C:\Users\Σοφία\Desktop\430-4300792_arm-clipart-hand-hi-png-ar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1110863" cy="834058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610886" y="2204864"/>
            <a:ext cx="13067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χέρι</a:t>
            </a:r>
            <a:endParaRPr lang="el-GR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963232" y="2276872"/>
            <a:ext cx="20970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κεφάλι</a:t>
            </a:r>
            <a:endParaRPr lang="el-GR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612300" y="2132856"/>
            <a:ext cx="18501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πλάτη</a:t>
            </a:r>
            <a:endParaRPr lang="el-GR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188640"/>
            <a:ext cx="4968552" cy="116955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/>
            <a:r>
              <a:rPr lang="el-GR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κρυπτόλεξο</a:t>
            </a:r>
            <a:endParaRPr lang="el-GR" sz="7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467542" y="3140968"/>
          <a:ext cx="7272810" cy="360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135"/>
                <a:gridCol w="1212135"/>
                <a:gridCol w="1163494"/>
                <a:gridCol w="1260776"/>
                <a:gridCol w="1212135"/>
                <a:gridCol w="1212135"/>
              </a:tblGrid>
              <a:tr h="1200133"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π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ό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δ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ι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α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ψ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200133"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γ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λ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ώ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σ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σ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α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00133"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χ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μ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ά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τ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ι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002060"/>
                          </a:solidFill>
                        </a:rPr>
                        <a:t>α</a:t>
                      </a:r>
                      <a:endParaRPr lang="el-GR" sz="5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7 - Ορθογώνιο"/>
          <p:cNvSpPr/>
          <p:nvPr/>
        </p:nvSpPr>
        <p:spPr>
          <a:xfrm>
            <a:off x="77087" y="2204864"/>
            <a:ext cx="23743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γλώσσα</a:t>
            </a:r>
            <a:endParaRPr lang="el-GR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170020" y="2276872"/>
            <a:ext cx="16834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μάτια</a:t>
            </a:r>
            <a:endParaRPr lang="el-GR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652120" y="2204864"/>
            <a:ext cx="17604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πόδια</a:t>
            </a:r>
            <a:endParaRPr lang="el-GR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 descr="C:\Users\Σοφία\Desktop\mouth-with-tongue-clip-art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1224136" cy="1052661"/>
          </a:xfrm>
          <a:prstGeom prst="rect">
            <a:avLst/>
          </a:prstGeom>
          <a:noFill/>
        </p:spPr>
      </p:pic>
      <p:pic>
        <p:nvPicPr>
          <p:cNvPr id="11267" name="Picture 3" descr="C:\Users\Σοφία\Desktop\le-personnage-de-dessin-animé-bleu-observe-avec-des-cils-d-isolement-sur-ccb-blanc-112026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268760"/>
            <a:ext cx="1346523" cy="990791"/>
          </a:xfrm>
          <a:prstGeom prst="rect">
            <a:avLst/>
          </a:prstGeom>
          <a:noFill/>
        </p:spPr>
      </p:pic>
      <p:pic>
        <p:nvPicPr>
          <p:cNvPr id="11268" name="Picture 4" descr="C:\Users\Σοφία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764704"/>
            <a:ext cx="962025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3616696" cy="116955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l-GR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κρεμάλα</a:t>
            </a:r>
            <a:endParaRPr lang="el-GR" dirty="0"/>
          </a:p>
        </p:txBody>
      </p:sp>
      <p:cxnSp>
        <p:nvCxnSpPr>
          <p:cNvPr id="4" name="3 - Ευθεία γραμμή σύνδεσης"/>
          <p:cNvCxnSpPr/>
          <p:nvPr/>
        </p:nvCxnSpPr>
        <p:spPr>
          <a:xfrm>
            <a:off x="539552" y="1628800"/>
            <a:ext cx="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539552" y="1628800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539552" y="1628800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611560" y="162880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2771800" y="1628800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1475656" y="5013176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 smtClean="0"/>
              <a:t>Κ __φ __ __ ι</a:t>
            </a:r>
            <a:endParaRPr lang="el-G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3616696" cy="116955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l-GR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κρεμάλα</a:t>
            </a:r>
            <a:endParaRPr lang="el-GR" dirty="0"/>
          </a:p>
        </p:txBody>
      </p:sp>
      <p:cxnSp>
        <p:nvCxnSpPr>
          <p:cNvPr id="4" name="3 - Ευθεία γραμμή σύνδεσης"/>
          <p:cNvCxnSpPr/>
          <p:nvPr/>
        </p:nvCxnSpPr>
        <p:spPr>
          <a:xfrm>
            <a:off x="539552" y="1628800"/>
            <a:ext cx="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539552" y="1628800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539552" y="1628800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611560" y="162880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2771800" y="1628800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1475656" y="5013176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 smtClean="0"/>
              <a:t>__ λ__ __ __ α</a:t>
            </a:r>
            <a:endParaRPr lang="el-G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3616696" cy="116955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l-GR" sz="7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κρεμάλα</a:t>
            </a:r>
            <a:endParaRPr lang="el-GR" dirty="0"/>
          </a:p>
        </p:txBody>
      </p:sp>
      <p:cxnSp>
        <p:nvCxnSpPr>
          <p:cNvPr id="4" name="3 - Ευθεία γραμμή σύνδεσης"/>
          <p:cNvCxnSpPr/>
          <p:nvPr/>
        </p:nvCxnSpPr>
        <p:spPr>
          <a:xfrm>
            <a:off x="539552" y="1628800"/>
            <a:ext cx="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/>
          <p:cNvCxnSpPr/>
          <p:nvPr/>
        </p:nvCxnSpPr>
        <p:spPr>
          <a:xfrm>
            <a:off x="539552" y="1628800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/>
          <p:cNvCxnSpPr/>
          <p:nvPr/>
        </p:nvCxnSpPr>
        <p:spPr>
          <a:xfrm>
            <a:off x="539552" y="1628800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>
            <a:off x="611560" y="162880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2771800" y="1628800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1475656" y="5013176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 smtClean="0"/>
              <a:t>γ__ ν__ __ ο</a:t>
            </a:r>
            <a:endParaRPr lang="el-G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5261377" cy="116955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lvl="0"/>
            <a:r>
              <a:rPr lang="el-GR" sz="7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εικόνα…λέξη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7411" name="Picture 3" descr="C:\Users\Σοφία\Desktop\cholera-clipart-boy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77072"/>
            <a:ext cx="1548328" cy="2368030"/>
          </a:xfrm>
          <a:prstGeom prst="rect">
            <a:avLst/>
          </a:prstGeom>
          <a:noFill/>
        </p:spPr>
      </p:pic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467544" y="1397000"/>
          <a:ext cx="734481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1268028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dirty="0" smtClean="0">
                          <a:solidFill>
                            <a:srgbClr val="C00000"/>
                          </a:solidFill>
                        </a:rPr>
                        <a:t>πεταλούδα</a:t>
                      </a:r>
                    </a:p>
                    <a:p>
                      <a:pPr algn="ctr"/>
                      <a:r>
                        <a:rPr lang="el-GR" sz="5000" dirty="0" smtClean="0">
                          <a:solidFill>
                            <a:srgbClr val="C00000"/>
                          </a:solidFill>
                        </a:rPr>
                        <a:t>γιρλάντα</a:t>
                      </a:r>
                    </a:p>
                    <a:p>
                      <a:pPr algn="ctr"/>
                      <a:r>
                        <a:rPr lang="el-GR" sz="5000" dirty="0" smtClean="0">
                          <a:solidFill>
                            <a:srgbClr val="C00000"/>
                          </a:solidFill>
                        </a:rPr>
                        <a:t>κορίτσι</a:t>
                      </a:r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68028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000" b="1" dirty="0" smtClean="0">
                          <a:solidFill>
                            <a:srgbClr val="C00000"/>
                          </a:solidFill>
                        </a:rPr>
                        <a:t>ποντίκι</a:t>
                      </a:r>
                    </a:p>
                    <a:p>
                      <a:pPr algn="ctr"/>
                      <a:r>
                        <a:rPr lang="el-GR" sz="5000" b="1" dirty="0" smtClean="0">
                          <a:solidFill>
                            <a:srgbClr val="C00000"/>
                          </a:solidFill>
                        </a:rPr>
                        <a:t>αγόρι</a:t>
                      </a:r>
                    </a:p>
                    <a:p>
                      <a:pPr algn="ctr"/>
                      <a:r>
                        <a:rPr lang="el-GR" sz="5000" b="1" dirty="0" smtClean="0">
                          <a:solidFill>
                            <a:srgbClr val="C00000"/>
                          </a:solidFill>
                        </a:rPr>
                        <a:t>καπέλο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 descr="C:\Users\Σοφία\Desktop\αρχείο λήψη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56792"/>
            <a:ext cx="1666875" cy="2143125"/>
          </a:xfrm>
          <a:prstGeom prst="rect">
            <a:avLst/>
          </a:prstGeom>
          <a:noFill/>
        </p:spPr>
      </p:pic>
      <p:pic>
        <p:nvPicPr>
          <p:cNvPr id="17413" name="Picture 5" descr="C:\Users\Σοφία\Desktop\cholera-clipart-boy-clip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077072"/>
            <a:ext cx="1535806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2859</TotalTime>
  <Words>163</Words>
  <Application>Microsoft Office PowerPoint</Application>
  <PresentationFormat>Προβολή στην οθόνη (4:3)</PresentationFormat>
  <Paragraphs>151</Paragraphs>
  <Slides>21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Αφθονία</vt:lpstr>
      <vt:lpstr>Το σωμα μου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σωμα μου</dc:title>
  <dc:creator>Σοφία</dc:creator>
  <cp:lastModifiedBy>Roula Antonis</cp:lastModifiedBy>
  <cp:revision>73</cp:revision>
  <dcterms:created xsi:type="dcterms:W3CDTF">2020-12-31T23:19:45Z</dcterms:created>
  <dcterms:modified xsi:type="dcterms:W3CDTF">2021-02-17T20:20:22Z</dcterms:modified>
</cp:coreProperties>
</file>