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8" r:id="rId16"/>
    <p:sldId id="274" r:id="rId17"/>
    <p:sldId id="276" r:id="rId18"/>
    <p:sldId id="275" r:id="rId19"/>
    <p:sldId id="267" r:id="rId20"/>
    <p:sldId id="273" r:id="rId21"/>
    <p:sldId id="278" r:id="rId22"/>
    <p:sldId id="279" r:id="rId23"/>
    <p:sldId id="277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92A1A-B11A-4079-AE78-89A45088D779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669E-468B-4688-A385-0C9F9E5FC75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rot="21312432">
            <a:off x="188151" y="980728"/>
            <a:ext cx="8955849" cy="93256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0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Σσς</a:t>
            </a:r>
            <a:r>
              <a:rPr lang="el-GR" sz="3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endParaRPr lang="el-GR" sz="3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88640"/>
            <a:ext cx="423122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7000" b="1" dirty="0">
                <a:ln/>
                <a:solidFill>
                  <a:srgbClr val="002060"/>
                </a:solidFill>
              </a:rPr>
              <a:t>Γράψε το </a:t>
            </a:r>
            <a:r>
              <a:rPr lang="el-GR" sz="7000" b="1" dirty="0" smtClean="0">
                <a:ln/>
                <a:solidFill>
                  <a:srgbClr val="002060"/>
                </a:solidFill>
              </a:rPr>
              <a:t>ς</a:t>
            </a:r>
            <a:endParaRPr lang="el-GR" sz="7000" b="1" dirty="0">
              <a:ln/>
              <a:solidFill>
                <a:srgbClr val="002060"/>
              </a:solidFill>
            </a:endParaRPr>
          </a:p>
        </p:txBody>
      </p:sp>
      <p:pic>
        <p:nvPicPr>
          <p:cNvPr id="4099" name="Picture 3" descr="C:\Users\Σοφία\Desktop\images - Αντιγραφή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520917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91680" y="1700808"/>
            <a:ext cx="582050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3 λέξεις </a:t>
            </a:r>
          </a:p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που γράφουμε</a:t>
            </a:r>
          </a:p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με</a:t>
            </a:r>
            <a:r>
              <a:rPr lang="el-GR" sz="10000" b="1" dirty="0" smtClean="0">
                <a:ln/>
                <a:solidFill>
                  <a:srgbClr val="002060"/>
                </a:solidFill>
              </a:rPr>
              <a:t>  </a:t>
            </a:r>
            <a:r>
              <a:rPr lang="el-GR" sz="10000" b="1" dirty="0" smtClean="0">
                <a:ln/>
                <a:solidFill>
                  <a:srgbClr val="C00000"/>
                </a:solidFill>
              </a:rPr>
              <a:t>Σ</a:t>
            </a:r>
            <a:endParaRPr lang="el-GR" sz="10000" b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95736" y="1268760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3 λέξεις </a:t>
            </a:r>
          </a:p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που γράφουμε</a:t>
            </a:r>
          </a:p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με  </a:t>
            </a:r>
            <a:r>
              <a:rPr lang="el-GR" sz="10000" b="1" dirty="0" smtClean="0">
                <a:ln/>
                <a:solidFill>
                  <a:srgbClr val="C00000"/>
                </a:solidFill>
              </a:rPr>
              <a:t>σ</a:t>
            </a:r>
            <a:endParaRPr lang="el-GR" sz="10000" b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67744" y="1340768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l-GR" sz="7000" b="1" dirty="0">
                <a:ln/>
                <a:solidFill>
                  <a:srgbClr val="002060"/>
                </a:solidFill>
              </a:rPr>
              <a:t>3 λέξεις </a:t>
            </a:r>
          </a:p>
          <a:p>
            <a:pPr lvl="0" algn="ctr"/>
            <a:r>
              <a:rPr lang="el-GR" sz="7000" b="1" dirty="0">
                <a:ln/>
                <a:solidFill>
                  <a:srgbClr val="002060"/>
                </a:solidFill>
              </a:rPr>
              <a:t>που </a:t>
            </a:r>
            <a:r>
              <a:rPr lang="el-GR" sz="7000" b="1" dirty="0" smtClean="0">
                <a:ln/>
                <a:solidFill>
                  <a:srgbClr val="002060"/>
                </a:solidFill>
              </a:rPr>
              <a:t>τελειώνουν</a:t>
            </a:r>
            <a:endParaRPr lang="el-GR" sz="7000" b="1" dirty="0">
              <a:ln/>
              <a:solidFill>
                <a:srgbClr val="002060"/>
              </a:solidFill>
            </a:endParaRPr>
          </a:p>
          <a:p>
            <a:pPr lvl="0" algn="ctr"/>
            <a:r>
              <a:rPr lang="el-GR" sz="7000" b="1" dirty="0">
                <a:ln/>
                <a:solidFill>
                  <a:srgbClr val="002060"/>
                </a:solidFill>
              </a:rPr>
              <a:t>με  </a:t>
            </a:r>
            <a:r>
              <a:rPr lang="el-GR" sz="10000" b="1" dirty="0" smtClean="0">
                <a:ln/>
                <a:solidFill>
                  <a:srgbClr val="C00000"/>
                </a:solidFill>
              </a:rPr>
              <a:t>ς</a:t>
            </a:r>
            <a:endParaRPr lang="el-GR" sz="10000" b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Σοφία\Desktop\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229114" cy="590465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-2690823" y="1844824"/>
            <a:ext cx="1129187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Βρες </a:t>
            </a:r>
          </a:p>
          <a:p>
            <a:pPr algn="ctr"/>
            <a:r>
              <a:rPr lang="el-GR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l-GR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το</a:t>
            </a:r>
          </a:p>
          <a:p>
            <a:pPr algn="ctr"/>
            <a:r>
              <a:rPr lang="el-GR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l-GR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</a:t>
            </a:r>
            <a:r>
              <a:rPr lang="el-GR" sz="10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Σσς</a:t>
            </a:r>
            <a:endParaRPr lang="el-GR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-64737" y="0"/>
            <a:ext cx="8864350" cy="100950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Το στριμμένο το σκουλήκι</a:t>
            </a:r>
          </a:p>
          <a:p>
            <a:pPr algn="ctr"/>
            <a:r>
              <a:rPr lang="el-GR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</a:t>
            </a:r>
            <a:r>
              <a:rPr lang="el-G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έσα στη </a:t>
            </a:r>
            <a:r>
              <a:rPr lang="el-GR" sz="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σαπουνοθήκη</a:t>
            </a:r>
            <a:endParaRPr lang="el-GR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l-GR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</a:t>
            </a:r>
            <a:r>
              <a:rPr lang="el-G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λένει ένα σαλιγκάρι.</a:t>
            </a:r>
          </a:p>
          <a:p>
            <a:pPr algn="ctr"/>
            <a:r>
              <a:rPr lang="el-G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«Στάσου» λέει «κι είσαι χάλια</a:t>
            </a:r>
          </a:p>
          <a:p>
            <a:pPr algn="ctr"/>
            <a:r>
              <a:rPr lang="el-GR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</a:t>
            </a:r>
            <a:r>
              <a:rPr lang="el-G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ες στη σκόνη, μες στα σάλια.</a:t>
            </a:r>
          </a:p>
          <a:p>
            <a:pPr algn="ctr"/>
            <a:r>
              <a:rPr lang="el-G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Στάσου, σαματά μη κάνεις,</a:t>
            </a:r>
          </a:p>
          <a:p>
            <a:pPr algn="ctr"/>
            <a:r>
              <a:rPr lang="el-GR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</a:t>
            </a:r>
            <a:r>
              <a:rPr lang="el-G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 σε σκούπισα ακόμα.</a:t>
            </a:r>
          </a:p>
          <a:p>
            <a:pPr algn="ctr"/>
            <a:r>
              <a:rPr lang="el-G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Μη στριγγλίζεις… θα σου μπούνε</a:t>
            </a:r>
          </a:p>
          <a:p>
            <a:pPr algn="ctr"/>
            <a:r>
              <a:rPr lang="el-GR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</a:t>
            </a:r>
            <a:r>
              <a:rPr lang="el-G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απουνάδες μες στο στόμα!»</a:t>
            </a:r>
          </a:p>
          <a:p>
            <a:pPr algn="ctr"/>
            <a:endParaRPr lang="el-GR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l-GR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l-GR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l-G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l-G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916832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Ταίριαξε τις λέξεις και φτιάξε μια ιστορία.</a:t>
            </a:r>
            <a:endParaRPr lang="el-GR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Σοφία\AppData\Local\Microsoft\Windows\INetCache\IE\CDT6CHRH\220px-Parson_Russell_Terri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465385" cy="3528392"/>
          </a:xfrm>
          <a:prstGeom prst="rect">
            <a:avLst/>
          </a:prstGeom>
          <a:noFill/>
        </p:spPr>
      </p:pic>
      <p:pic>
        <p:nvPicPr>
          <p:cNvPr id="30729" name="Picture 9" descr="Αποτέλεσμα εικόνας για σπιτι σκυλ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726316" cy="351661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899592" y="4581128"/>
            <a:ext cx="283622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σκύλος</a:t>
            </a:r>
            <a:endParaRPr lang="el-GR" sz="7000" dirty="0">
              <a:solidFill>
                <a:prstClr val="black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580112" y="4581128"/>
            <a:ext cx="205024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σπίτι</a:t>
            </a:r>
            <a:endParaRPr lang="el-GR" sz="7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Σοφία\AppData\Local\Microsoft\Windows\INetCache\IE\VUVM6QLC\confused-snail-2209386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4320480" cy="4320480"/>
          </a:xfrm>
          <a:prstGeom prst="rect">
            <a:avLst/>
          </a:prstGeom>
          <a:noFill/>
        </p:spPr>
      </p:pic>
      <p:pic>
        <p:nvPicPr>
          <p:cNvPr id="31746" name="Picture 2" descr="Αποτέλεσμα εικόνας για σπανάκ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602250" cy="3024336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4788024" y="1196752"/>
            <a:ext cx="396711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000" b="1" dirty="0" smtClean="0">
                <a:ln/>
                <a:solidFill>
                  <a:srgbClr val="002060"/>
                </a:solidFill>
              </a:rPr>
              <a:t>σαλιγκάρι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364088" y="4509120"/>
            <a:ext cx="335406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7000" b="1" dirty="0" smtClean="0">
                <a:ln/>
                <a:solidFill>
                  <a:srgbClr val="002060"/>
                </a:solidFill>
              </a:rPr>
              <a:t>σπανάκι</a:t>
            </a:r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AutoShape 18" descr="Αποτέλεσμα εικόνας για σκουληκι σκιτσ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40" name="AutoShape 20" descr="Αποτέλεσμα εικόνας για σκουληκι σκιτσ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51" name="Picture 31" descr="Αποτέλεσμα εικόνας για σχολεί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372" y="3861048"/>
            <a:ext cx="5333628" cy="2649829"/>
          </a:xfrm>
          <a:prstGeom prst="rect">
            <a:avLst/>
          </a:prstGeom>
          <a:noFill/>
        </p:spPr>
      </p:pic>
      <p:pic>
        <p:nvPicPr>
          <p:cNvPr id="5153" name="Picture 33" descr="Αποτέλεσμα εικόνας για στεφανια γυμναστικη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384376" cy="3384376"/>
          </a:xfrm>
          <a:prstGeom prst="rect">
            <a:avLst/>
          </a:prstGeom>
          <a:noFill/>
        </p:spPr>
      </p:pic>
      <p:sp>
        <p:nvSpPr>
          <p:cNvPr id="21" name="20 - Ορθογώνιο"/>
          <p:cNvSpPr/>
          <p:nvPr/>
        </p:nvSpPr>
        <p:spPr>
          <a:xfrm>
            <a:off x="683568" y="1052736"/>
            <a:ext cx="380892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000" b="1" dirty="0" smtClean="0">
                <a:ln/>
                <a:solidFill>
                  <a:srgbClr val="002060"/>
                </a:solidFill>
              </a:rPr>
              <a:t>στεφάνια</a:t>
            </a:r>
            <a:endParaRPr lang="el-GR" dirty="0"/>
          </a:p>
        </p:txBody>
      </p:sp>
      <p:sp>
        <p:nvSpPr>
          <p:cNvPr id="22" name="21 - Ορθογώνιο"/>
          <p:cNvSpPr/>
          <p:nvPr/>
        </p:nvSpPr>
        <p:spPr>
          <a:xfrm>
            <a:off x="323528" y="4797152"/>
            <a:ext cx="313534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7000" b="1" dirty="0" smtClean="0">
                <a:ln/>
                <a:solidFill>
                  <a:srgbClr val="002060"/>
                </a:solidFill>
              </a:rPr>
              <a:t>σχολείο</a:t>
            </a:r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Σοφία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459720" cy="556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Αποτέλεσμα εικόνας για σούπ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62310" cy="3384376"/>
          </a:xfrm>
          <a:prstGeom prst="rect">
            <a:avLst/>
          </a:prstGeom>
          <a:noFill/>
        </p:spPr>
      </p:pic>
      <p:pic>
        <p:nvPicPr>
          <p:cNvPr id="6148" name="Picture 4" descr="Αποτέλεσμα εικόνας για σοκολατ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220" y="260648"/>
            <a:ext cx="4351268" cy="3386736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539552" y="4869160"/>
            <a:ext cx="268939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000" b="1" dirty="0" smtClean="0">
                <a:ln/>
                <a:solidFill>
                  <a:srgbClr val="002060"/>
                </a:solidFill>
              </a:rPr>
              <a:t>σούπα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716016" y="4869160"/>
            <a:ext cx="392043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000" b="1" smtClean="0">
                <a:ln/>
                <a:solidFill>
                  <a:srgbClr val="002060"/>
                </a:solidFill>
              </a:rPr>
              <a:t>σοκολάτα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Σοφία\Desktop\20210105171034_justnote_spagos_kannaveos_kerinos_100gr_60m_394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1361500" cy="1590700"/>
          </a:xfrm>
          <a:prstGeom prst="rect">
            <a:avLst/>
          </a:prstGeom>
          <a:noFill/>
        </p:spPr>
      </p:pic>
      <p:pic>
        <p:nvPicPr>
          <p:cNvPr id="1027" name="Picture 3" descr="C:\Users\Σοφία\Desktop\Plastelini-Kiddy-Clay-6-Temaxia-1000-0826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2266761" cy="1440160"/>
          </a:xfrm>
          <a:prstGeom prst="rect">
            <a:avLst/>
          </a:prstGeom>
          <a:noFill/>
        </p:spPr>
      </p:pic>
      <p:pic>
        <p:nvPicPr>
          <p:cNvPr id="1028" name="Picture 4" descr="C:\Users\Σοφία\Desktop\Plas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301208"/>
            <a:ext cx="2179968" cy="1224136"/>
          </a:xfrm>
          <a:prstGeom prst="rect">
            <a:avLst/>
          </a:prstGeom>
          <a:noFill/>
        </p:spPr>
      </p:pic>
      <p:pic>
        <p:nvPicPr>
          <p:cNvPr id="1029" name="Picture 5" descr="C:\Users\Σοφία\Desktop\αρχείο λήψη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293096"/>
            <a:ext cx="1276350" cy="177165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0"/>
            <a:ext cx="874846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7000" b="1" dirty="0" smtClean="0">
                <a:ln/>
                <a:solidFill>
                  <a:srgbClr val="002060"/>
                </a:solidFill>
              </a:rPr>
              <a:t>Διάλεξε ένα υλικό και φταίξε το </a:t>
            </a:r>
            <a:r>
              <a:rPr lang="el-GR" sz="10000" b="1" dirty="0" err="1" smtClean="0">
                <a:ln/>
                <a:solidFill>
                  <a:srgbClr val="FF0000"/>
                </a:solidFill>
              </a:rPr>
              <a:t>Σσς</a:t>
            </a:r>
            <a:endParaRPr lang="el-GR" sz="1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Σοφία\Desktop\IMG_20210222_131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646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2132856"/>
            <a:ext cx="928946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0" b="1" dirty="0" smtClean="0">
                <a:ln/>
                <a:solidFill>
                  <a:srgbClr val="002060"/>
                </a:solidFill>
              </a:rPr>
              <a:t>Συγχαρητήρια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1340768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Ακολούθησε το </a:t>
            </a:r>
          </a:p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σχήμα και γράψε</a:t>
            </a:r>
          </a:p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Σ  σ  ς στον αέρα</a:t>
            </a:r>
            <a:endParaRPr lang="el-GR" sz="7000" b="1" dirty="0">
              <a:ln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Σοφία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459720" cy="556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 rot="20821652">
            <a:off x="252777" y="2736503"/>
            <a:ext cx="863845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7000" b="1" cap="none" spc="0" dirty="0" smtClean="0">
                <a:ln/>
                <a:solidFill>
                  <a:srgbClr val="002060"/>
                </a:solidFill>
                <a:effectLst/>
              </a:rPr>
              <a:t>Βρες 3 ονόματα από </a:t>
            </a:r>
            <a:r>
              <a:rPr lang="el-GR" sz="10000" b="1" cap="none" spc="0" dirty="0" smtClean="0">
                <a:ln/>
                <a:solidFill>
                  <a:srgbClr val="C00000"/>
                </a:solidFill>
                <a:effectLst/>
              </a:rPr>
              <a:t>Σ</a:t>
            </a:r>
            <a:endParaRPr lang="el-GR" sz="10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 rot="20885429">
            <a:off x="297078" y="2550096"/>
            <a:ext cx="836620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7000" b="1" dirty="0">
                <a:ln/>
                <a:solidFill>
                  <a:srgbClr val="002060"/>
                </a:solidFill>
              </a:rPr>
              <a:t>Βρες 3 </a:t>
            </a:r>
            <a:r>
              <a:rPr lang="el-GR" sz="7000" b="1" dirty="0" smtClean="0">
                <a:ln/>
                <a:solidFill>
                  <a:srgbClr val="002060"/>
                </a:solidFill>
              </a:rPr>
              <a:t>φαγητά </a:t>
            </a:r>
            <a:r>
              <a:rPr lang="el-GR" sz="7000" b="1" dirty="0">
                <a:ln/>
                <a:solidFill>
                  <a:srgbClr val="002060"/>
                </a:solidFill>
              </a:rPr>
              <a:t>από </a:t>
            </a:r>
            <a:r>
              <a:rPr lang="el-GR" sz="10000" b="1" dirty="0" smtClean="0">
                <a:ln/>
                <a:solidFill>
                  <a:srgbClr val="C00000"/>
                </a:solidFill>
              </a:rPr>
              <a:t>σ</a:t>
            </a:r>
            <a:endParaRPr lang="el-GR" sz="10000" b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 rot="21063017">
            <a:off x="1027518" y="2195242"/>
            <a:ext cx="691573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7000" b="1" dirty="0">
                <a:ln/>
                <a:solidFill>
                  <a:srgbClr val="002060"/>
                </a:solidFill>
              </a:rPr>
              <a:t>Βρες 3 </a:t>
            </a:r>
            <a:r>
              <a:rPr lang="el-GR" sz="7000" b="1" dirty="0" smtClean="0">
                <a:ln/>
                <a:solidFill>
                  <a:srgbClr val="002060"/>
                </a:solidFill>
              </a:rPr>
              <a:t>ζώα </a:t>
            </a:r>
            <a:r>
              <a:rPr lang="el-GR" sz="7000" b="1" dirty="0">
                <a:ln/>
                <a:solidFill>
                  <a:srgbClr val="002060"/>
                </a:solidFill>
              </a:rPr>
              <a:t>από </a:t>
            </a:r>
            <a:r>
              <a:rPr lang="el-GR" sz="10000" b="1" dirty="0" smtClean="0">
                <a:ln/>
                <a:solidFill>
                  <a:srgbClr val="C00000"/>
                </a:solidFill>
              </a:rPr>
              <a:t>σ</a:t>
            </a:r>
            <a:endParaRPr lang="el-GR" sz="10000" b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188640"/>
            <a:ext cx="428732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7000" b="1" dirty="0" smtClean="0">
                <a:ln/>
                <a:solidFill>
                  <a:srgbClr val="002060"/>
                </a:solidFill>
              </a:rPr>
              <a:t>Γράψε το Σ</a:t>
            </a:r>
            <a:endParaRPr lang="el-GR" sz="7000" b="1" dirty="0">
              <a:ln/>
              <a:solidFill>
                <a:srgbClr val="002060"/>
              </a:solidFill>
            </a:endParaRPr>
          </a:p>
        </p:txBody>
      </p:sp>
      <p:pic>
        <p:nvPicPr>
          <p:cNvPr id="2050" name="Picture 2" descr="C:\Users\Σοφία\Desktop\images - Αντιγραφ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376264" cy="416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88640"/>
            <a:ext cx="435465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7000" b="1" dirty="0">
                <a:ln/>
                <a:solidFill>
                  <a:srgbClr val="002060"/>
                </a:solidFill>
              </a:rPr>
              <a:t>Γράψε το </a:t>
            </a:r>
            <a:r>
              <a:rPr lang="el-GR" sz="7000" b="1" dirty="0" smtClean="0">
                <a:ln/>
                <a:solidFill>
                  <a:srgbClr val="002060"/>
                </a:solidFill>
              </a:rPr>
              <a:t>σ</a:t>
            </a:r>
            <a:endParaRPr lang="el-GR" sz="7000" b="1" dirty="0">
              <a:ln/>
              <a:solidFill>
                <a:srgbClr val="002060"/>
              </a:solidFill>
            </a:endParaRPr>
          </a:p>
        </p:txBody>
      </p:sp>
      <p:pic>
        <p:nvPicPr>
          <p:cNvPr id="3074" name="Picture 2" descr="C:\Users\Σοφία\Desktop\images - Αντιγραφή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168352" cy="3572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132</Words>
  <Application>Microsoft Office PowerPoint</Application>
  <PresentationFormat>Προβολή στην οθόνη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Σοφία</cp:lastModifiedBy>
  <cp:revision>18</cp:revision>
  <dcterms:created xsi:type="dcterms:W3CDTF">2021-02-21T20:58:50Z</dcterms:created>
  <dcterms:modified xsi:type="dcterms:W3CDTF">2021-02-22T11:22:55Z</dcterms:modified>
</cp:coreProperties>
</file>