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7" r:id="rId3"/>
    <p:sldId id="256" r:id="rId4"/>
    <p:sldId id="278" r:id="rId5"/>
    <p:sldId id="276" r:id="rId6"/>
    <p:sldId id="273" r:id="rId7"/>
    <p:sldId id="284" r:id="rId8"/>
    <p:sldId id="274" r:id="rId9"/>
    <p:sldId id="271" r:id="rId10"/>
    <p:sldId id="280" r:id="rId11"/>
    <p:sldId id="281" r:id="rId12"/>
    <p:sldId id="279" r:id="rId13"/>
    <p:sldId id="282" r:id="rId14"/>
    <p:sldId id="28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34B7D-1F24-47C0-B31C-8154DA711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0C7F46-A6EC-4AA6-B847-776792B61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39F37-1AC3-438B-AACB-150A8BF3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7034-CCAA-4B83-86C1-B4A81E24C1B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2AF9D-5A9E-4BBF-9F99-FB0A6FA6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EC383-A469-4E9B-A454-134770EE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557D-3938-4C44-9EAF-61BC5C05E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13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14A2E-ACE1-45A2-9F1A-E2A198642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EF3AF3-868E-4D40-A79A-C6C40E4E8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3C290-3673-4F9C-B99D-6AEE6C8F4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7034-CCAA-4B83-86C1-B4A81E24C1B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3D7FE-79F1-46CB-8A2E-8BFDF7AD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C3125-FA55-4A99-85FA-15AE1FCB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557D-3938-4C44-9EAF-61BC5C05E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9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002556-493B-41DC-BF14-6E0FC42EC7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18597F-538E-4C0A-9AB7-A873DA3E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DFC7F7-1F1F-40FC-AFE9-6E5AA488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7034-CCAA-4B83-86C1-B4A81E24C1B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751C-2940-43C9-AA16-72A60F4D9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AFBC1-2D34-40FE-9661-308B17440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557D-3938-4C44-9EAF-61BC5C05E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1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FD461-8D1A-47D8-9E28-3E7C5447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0C1C0-3840-405E-B1C9-646BD70A2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8793D-CCA3-45BD-8B9F-9A9B5EED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7034-CCAA-4B83-86C1-B4A81E24C1B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4D8FE-E6AB-4978-A376-A495EDD8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5D724-384B-4538-B354-5B127474D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557D-3938-4C44-9EAF-61BC5C05E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3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0E4C-FEEC-4181-97AA-157CFFD2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8F664-B222-41F2-AA10-F8E3810E1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C5061-C1EB-4171-BB78-7179A0AF9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7034-CCAA-4B83-86C1-B4A81E24C1B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A2811-0812-47B5-82A6-7472B8ED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FE7A3-1697-4C47-BCBF-3022F52A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557D-3938-4C44-9EAF-61BC5C05E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1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70237-8E77-4656-942F-B18B6477D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BAF18-5F0F-45DB-8849-600618E78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21745-E137-4A17-8BA2-A535A15E7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0CDD1-ADEB-42E3-8C9D-BA9C5AA7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7034-CCAA-4B83-86C1-B4A81E24C1B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8A913-1EC6-4ECB-8822-97C42480D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8C1CE-5400-48BD-B574-5205F3C7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557D-3938-4C44-9EAF-61BC5C05E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4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83780-DAAC-4642-8342-9A32A760B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6C340-97D3-4948-AEFF-111B9B724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068F4-D3D9-4B32-840E-D9E2F3D6C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9DCF0-4809-476F-AF03-2513BAC84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36C281-DD81-473C-B256-10A0A966CE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7B421E-FAB2-4BB1-8E08-8E59DD7FF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7034-CCAA-4B83-86C1-B4A81E24C1B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F4DB7B-83CD-4AAC-991B-02E3071E0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ED7512-BD6C-4EAC-B4FB-BEF396D0E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557D-3938-4C44-9EAF-61BC5C05E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6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345B-B98E-4E77-A1D3-D8A999BC4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8FE502-41B0-4322-9E00-0A625D80F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7034-CCAA-4B83-86C1-B4A81E24C1B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4DCEB-C945-446E-AA31-F6A895BD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993C3-A0CD-4BCB-BB8D-4F1BF8AD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557D-3938-4C44-9EAF-61BC5C05E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5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CB2F4-9DF1-415E-A021-94EFB285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7034-CCAA-4B83-86C1-B4A81E24C1B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14854F-B2BE-4DD0-9C4D-7A949788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95F66-4D28-4A1B-BA41-6791787D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557D-3938-4C44-9EAF-61BC5C05E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5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74E87-425E-455A-A48E-EEF63332B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7D26C-0B0C-434A-A5DA-3F27CE63F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0B2302-6C5B-46F2-A1D3-65AE558B0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C8C8B-C5A2-4183-BD14-C90151539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7034-CCAA-4B83-86C1-B4A81E24C1B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E31DD-D892-492A-97F0-5A317675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A65AE-5BFF-4C97-9E08-0B31DBF4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557D-3938-4C44-9EAF-61BC5C05E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4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B1B8-034E-424E-A60A-3D1C9B8E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71B798-1CD0-4B49-8858-225B55759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E4E3F-F2ED-4477-99D6-3E307D2E2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652CB-7120-468F-9FF5-A3C31960B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F7034-CCAA-4B83-86C1-B4A81E24C1B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B44E6-F816-4AE8-8F46-34BB8FA0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2F434-6A7D-44A0-9914-C82A5D3C0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8557D-3938-4C44-9EAF-61BC5C05E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1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CD31BF-85A8-4930-8061-FBF22476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F5F71-3EEF-4273-9DC6-222722BEE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399D8-6532-4D8E-9EFD-7F3B33740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F7034-CCAA-4B83-86C1-B4A81E24C1BD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CE9F5-5ACC-4500-8F2E-9856F1887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9166F-A28D-4197-9802-88CBDD2EF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8557D-3938-4C44-9EAF-61BC5C05E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4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Τι κερνάνε τα παιδιά τον Άγιο Βασίλη σε όλο τον κόσμο - iSelida.gr">
            <a:extLst>
              <a:ext uri="{FF2B5EF4-FFF2-40B4-BE49-F238E27FC236}">
                <a16:creationId xmlns:a16="http://schemas.microsoft.com/office/drawing/2014/main" id="{E503DF6B-CA63-4F26-A146-6B0F3E67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5" y="1187087"/>
            <a:ext cx="10645630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Παιδική Χορωδία Σπύρου Λάμπρου - Χριστούγεννα Στη Γωνιά Μας Κόκκινο (Official Audio Video)">
            <a:hlinkClick r:id="" action="ppaction://media"/>
            <a:extLst>
              <a:ext uri="{FF2B5EF4-FFF2-40B4-BE49-F238E27FC236}">
                <a16:creationId xmlns:a16="http://schemas.microsoft.com/office/drawing/2014/main" id="{5FA96A6B-89E3-42AC-AC08-9B6FF49657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473" y="5614987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93CCDD-9696-4B51-BBFA-94EE9A577FE5}"/>
              </a:ext>
            </a:extLst>
          </p:cNvPr>
          <p:cNvSpPr/>
          <p:nvPr/>
        </p:nvSpPr>
        <p:spPr>
          <a:xfrm>
            <a:off x="369115" y="79738"/>
            <a:ext cx="10645630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bg1"/>
                </a:solidFill>
              </a:rPr>
              <a:t>Μετρώ και βρίσκω το σωστό αριθμό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trawberry Santas Recipe - Quick and easy at countdown.co.nz">
            <a:extLst>
              <a:ext uri="{FF2B5EF4-FFF2-40B4-BE49-F238E27FC236}">
                <a16:creationId xmlns:a16="http://schemas.microsoft.com/office/drawing/2014/main" id="{7C5136B5-EE3F-44BA-AD7B-EBA6D79A2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775" y="713064"/>
            <a:ext cx="9541078" cy="563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art 2">
            <a:extLst>
              <a:ext uri="{FF2B5EF4-FFF2-40B4-BE49-F238E27FC236}">
                <a16:creationId xmlns:a16="http://schemas.microsoft.com/office/drawing/2014/main" id="{D4DB09FD-BBF9-4B92-BF95-4A013FF2A77E}"/>
              </a:ext>
            </a:extLst>
          </p:cNvPr>
          <p:cNvSpPr/>
          <p:nvPr/>
        </p:nvSpPr>
        <p:spPr>
          <a:xfrm>
            <a:off x="60300" y="562062"/>
            <a:ext cx="1115735" cy="109546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  <a:endParaRPr lang="en-US" dirty="0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E3F670C5-B227-45BC-BA91-9BD249EBEDE6}"/>
              </a:ext>
            </a:extLst>
          </p:cNvPr>
          <p:cNvSpPr/>
          <p:nvPr/>
        </p:nvSpPr>
        <p:spPr>
          <a:xfrm>
            <a:off x="60300" y="1978056"/>
            <a:ext cx="1115735" cy="109231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  <a:endParaRPr lang="en-US" dirty="0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B4A1212F-E7F4-4529-87AE-231819718A83}"/>
              </a:ext>
            </a:extLst>
          </p:cNvPr>
          <p:cNvSpPr/>
          <p:nvPr/>
        </p:nvSpPr>
        <p:spPr>
          <a:xfrm>
            <a:off x="52087" y="3556932"/>
            <a:ext cx="1115735" cy="103184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  <a:endParaRPr lang="en-US" dirty="0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CE0CCD5F-8893-400A-8046-95AB48F53EBB}"/>
              </a:ext>
            </a:extLst>
          </p:cNvPr>
          <p:cNvSpPr/>
          <p:nvPr/>
        </p:nvSpPr>
        <p:spPr>
          <a:xfrm>
            <a:off x="60300" y="5075340"/>
            <a:ext cx="1184067" cy="103184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8</a:t>
            </a:r>
            <a:endParaRPr lang="en-US" dirty="0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D4C604BF-4508-48E7-88CB-977A117BD879}"/>
              </a:ext>
            </a:extLst>
          </p:cNvPr>
          <p:cNvSpPr/>
          <p:nvPr/>
        </p:nvSpPr>
        <p:spPr>
          <a:xfrm>
            <a:off x="10842593" y="2695663"/>
            <a:ext cx="1293303" cy="1283889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7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trawberry Santas - YouTube">
            <a:extLst>
              <a:ext uri="{FF2B5EF4-FFF2-40B4-BE49-F238E27FC236}">
                <a16:creationId xmlns:a16="http://schemas.microsoft.com/office/drawing/2014/main" id="{535EBF47-2E5F-4D31-B48B-06CDEB3ED3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9"/>
          <a:stretch/>
        </p:blipFill>
        <p:spPr bwMode="auto">
          <a:xfrm>
            <a:off x="1359016" y="167780"/>
            <a:ext cx="9513115" cy="656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>
            <a:extLst>
              <a:ext uri="{FF2B5EF4-FFF2-40B4-BE49-F238E27FC236}">
                <a16:creationId xmlns:a16="http://schemas.microsoft.com/office/drawing/2014/main" id="{9404CCE3-952A-48F9-B45D-CBCE307E1B91}"/>
              </a:ext>
            </a:extLst>
          </p:cNvPr>
          <p:cNvSpPr/>
          <p:nvPr/>
        </p:nvSpPr>
        <p:spPr>
          <a:xfrm>
            <a:off x="10872132" y="2687274"/>
            <a:ext cx="1238597" cy="1283889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F1C7AFB2-AB1D-4B7E-9D1F-E93834C12A92}"/>
              </a:ext>
            </a:extLst>
          </p:cNvPr>
          <p:cNvSpPr/>
          <p:nvPr/>
        </p:nvSpPr>
        <p:spPr>
          <a:xfrm>
            <a:off x="56105" y="650493"/>
            <a:ext cx="1115735" cy="115768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  <a:endParaRPr lang="en-US" dirty="0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39B2B68E-6AC4-402A-A5F4-6AA1F428503E}"/>
              </a:ext>
            </a:extLst>
          </p:cNvPr>
          <p:cNvSpPr/>
          <p:nvPr/>
        </p:nvSpPr>
        <p:spPr>
          <a:xfrm>
            <a:off x="56106" y="5512968"/>
            <a:ext cx="1115735" cy="115768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8</a:t>
            </a:r>
            <a:endParaRPr lang="en-US" dirty="0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B938CEC6-08AD-49C5-98DE-BBFA499E0F94}"/>
              </a:ext>
            </a:extLst>
          </p:cNvPr>
          <p:cNvSpPr/>
          <p:nvPr/>
        </p:nvSpPr>
        <p:spPr>
          <a:xfrm>
            <a:off x="107838" y="3971163"/>
            <a:ext cx="1115735" cy="115768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  <a:endParaRPr lang="en-US" dirty="0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D3225EA4-D4BC-4144-9863-960408BA8694}"/>
              </a:ext>
            </a:extLst>
          </p:cNvPr>
          <p:cNvSpPr/>
          <p:nvPr/>
        </p:nvSpPr>
        <p:spPr>
          <a:xfrm>
            <a:off x="56105" y="2271318"/>
            <a:ext cx="1115735" cy="115768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0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uffed Strawberry Santa's - V&amp;V Supremo Foods, Inc.">
            <a:extLst>
              <a:ext uri="{FF2B5EF4-FFF2-40B4-BE49-F238E27FC236}">
                <a16:creationId xmlns:a16="http://schemas.microsoft.com/office/drawing/2014/main" id="{E6841B5B-BA1C-415F-9A28-0286210289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" b="2263"/>
          <a:stretch/>
        </p:blipFill>
        <p:spPr bwMode="auto">
          <a:xfrm>
            <a:off x="1359016" y="178265"/>
            <a:ext cx="9437615" cy="658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art 4">
            <a:extLst>
              <a:ext uri="{FF2B5EF4-FFF2-40B4-BE49-F238E27FC236}">
                <a16:creationId xmlns:a16="http://schemas.microsoft.com/office/drawing/2014/main" id="{E1934FBB-22CB-4FA6-B637-19BDF578264F}"/>
              </a:ext>
            </a:extLst>
          </p:cNvPr>
          <p:cNvSpPr/>
          <p:nvPr/>
        </p:nvSpPr>
        <p:spPr>
          <a:xfrm>
            <a:off x="212699" y="5412298"/>
            <a:ext cx="1115735" cy="115768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9</a:t>
            </a:r>
            <a:endParaRPr lang="en-US" dirty="0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9DB2C220-BC18-42EA-98B3-5B8C6ACDB894}"/>
              </a:ext>
            </a:extLst>
          </p:cNvPr>
          <p:cNvSpPr/>
          <p:nvPr/>
        </p:nvSpPr>
        <p:spPr>
          <a:xfrm>
            <a:off x="182118" y="3730305"/>
            <a:ext cx="1115735" cy="115768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8</a:t>
            </a:r>
            <a:endParaRPr lang="en-US" dirty="0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690CA1AC-428F-4B43-8D74-E4C3B8195878}"/>
              </a:ext>
            </a:extLst>
          </p:cNvPr>
          <p:cNvSpPr/>
          <p:nvPr/>
        </p:nvSpPr>
        <p:spPr>
          <a:xfrm>
            <a:off x="182117" y="178265"/>
            <a:ext cx="1115735" cy="115768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  <a:endParaRPr lang="en-US" dirty="0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28CDA786-DDD7-48BA-BDB7-1BEC370E5AEF}"/>
              </a:ext>
            </a:extLst>
          </p:cNvPr>
          <p:cNvSpPr/>
          <p:nvPr/>
        </p:nvSpPr>
        <p:spPr>
          <a:xfrm>
            <a:off x="106439" y="2027338"/>
            <a:ext cx="1115735" cy="115768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  <a:endParaRPr lang="en-US" dirty="0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0316B107-1179-49FE-B224-9DA2939A6049}"/>
              </a:ext>
            </a:extLst>
          </p:cNvPr>
          <p:cNvSpPr/>
          <p:nvPr/>
        </p:nvSpPr>
        <p:spPr>
          <a:xfrm>
            <a:off x="10842593" y="2695663"/>
            <a:ext cx="1293303" cy="1283889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06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rawberry Santas - Healthy Food Guide">
            <a:extLst>
              <a:ext uri="{FF2B5EF4-FFF2-40B4-BE49-F238E27FC236}">
                <a16:creationId xmlns:a16="http://schemas.microsoft.com/office/drawing/2014/main" id="{F568E437-7666-49AB-9DA5-0EB3C8EE1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0"/>
          <a:stretch/>
        </p:blipFill>
        <p:spPr bwMode="auto">
          <a:xfrm>
            <a:off x="1652631" y="226503"/>
            <a:ext cx="9135612" cy="628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miley Face 4">
            <a:extLst>
              <a:ext uri="{FF2B5EF4-FFF2-40B4-BE49-F238E27FC236}">
                <a16:creationId xmlns:a16="http://schemas.microsoft.com/office/drawing/2014/main" id="{A681E447-12C4-4497-8843-FB1AD1484C25}"/>
              </a:ext>
            </a:extLst>
          </p:cNvPr>
          <p:cNvSpPr/>
          <p:nvPr/>
        </p:nvSpPr>
        <p:spPr>
          <a:xfrm>
            <a:off x="10842593" y="2695663"/>
            <a:ext cx="1293303" cy="1283889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E41FF142-DA62-4BE7-BFB8-D9F06C5EA981}"/>
              </a:ext>
            </a:extLst>
          </p:cNvPr>
          <p:cNvSpPr/>
          <p:nvPr/>
        </p:nvSpPr>
        <p:spPr>
          <a:xfrm>
            <a:off x="165341" y="5352176"/>
            <a:ext cx="1115735" cy="115768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10</a:t>
            </a:r>
            <a:endParaRPr lang="en-US" dirty="0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7F37405A-BB54-40B6-A779-E81CDBEA6654}"/>
              </a:ext>
            </a:extLst>
          </p:cNvPr>
          <p:cNvSpPr/>
          <p:nvPr/>
        </p:nvSpPr>
        <p:spPr>
          <a:xfrm>
            <a:off x="165341" y="3843555"/>
            <a:ext cx="1115735" cy="115768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9</a:t>
            </a:r>
            <a:endParaRPr lang="en-US" dirty="0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EAF83E0C-F745-4EEE-A1BB-4F6322B8BDEA}"/>
              </a:ext>
            </a:extLst>
          </p:cNvPr>
          <p:cNvSpPr/>
          <p:nvPr/>
        </p:nvSpPr>
        <p:spPr>
          <a:xfrm>
            <a:off x="176704" y="2179926"/>
            <a:ext cx="1115735" cy="115768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8</a:t>
            </a:r>
            <a:endParaRPr lang="en-US" dirty="0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AE8B9FB3-2923-4485-8674-3F8E38530001}"/>
              </a:ext>
            </a:extLst>
          </p:cNvPr>
          <p:cNvSpPr/>
          <p:nvPr/>
        </p:nvSpPr>
        <p:spPr>
          <a:xfrm>
            <a:off x="176705" y="608201"/>
            <a:ext cx="1115735" cy="115768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4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CBBD61D-E960-4A91-A98D-8823A950392F}"/>
              </a:ext>
            </a:extLst>
          </p:cNvPr>
          <p:cNvSpPr/>
          <p:nvPr/>
        </p:nvSpPr>
        <p:spPr>
          <a:xfrm>
            <a:off x="-100668" y="-9227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C06CE8-F2F3-47F6-B784-D9508CB5D7E3}"/>
              </a:ext>
            </a:extLst>
          </p:cNvPr>
          <p:cNvSpPr/>
          <p:nvPr/>
        </p:nvSpPr>
        <p:spPr>
          <a:xfrm>
            <a:off x="-50334" y="-69420"/>
            <a:ext cx="12292668" cy="69502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Η καρδούλα με το σωστό αριθμό και το χαμογελαστό προσωπάκι σύρονται στο εσωτερικό της εικόνας όταν ο/η μαθητής/</a:t>
            </a:r>
            <a:r>
              <a:rPr lang="el-GR" dirty="0" err="1"/>
              <a:t>τρια</a:t>
            </a:r>
            <a:endParaRPr lang="el-GR" dirty="0"/>
          </a:p>
          <a:p>
            <a:r>
              <a:rPr lang="el-GR" dirty="0"/>
              <a:t>   δώσει τη σωστή απάντηση.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9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trawberry Cheesecake Santas for Christmas!">
            <a:extLst>
              <a:ext uri="{FF2B5EF4-FFF2-40B4-BE49-F238E27FC236}">
                <a16:creationId xmlns:a16="http://schemas.microsoft.com/office/drawing/2014/main" id="{378B13E6-9E67-4B0F-917C-0E164E6E1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1" b="5199"/>
          <a:stretch/>
        </p:blipFill>
        <p:spPr bwMode="auto">
          <a:xfrm>
            <a:off x="2231472" y="503340"/>
            <a:ext cx="6711192" cy="609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art 1">
            <a:extLst>
              <a:ext uri="{FF2B5EF4-FFF2-40B4-BE49-F238E27FC236}">
                <a16:creationId xmlns:a16="http://schemas.microsoft.com/office/drawing/2014/main" id="{9FDD3C43-479B-460A-8CD6-2C2480FEC270}"/>
              </a:ext>
            </a:extLst>
          </p:cNvPr>
          <p:cNvSpPr/>
          <p:nvPr/>
        </p:nvSpPr>
        <p:spPr>
          <a:xfrm>
            <a:off x="637563" y="1258349"/>
            <a:ext cx="1300294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0</a:t>
            </a:r>
            <a:endParaRPr lang="en-US" dirty="0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D3A8D208-7243-42F5-BB42-3D7B7D6B3ADE}"/>
              </a:ext>
            </a:extLst>
          </p:cNvPr>
          <p:cNvSpPr/>
          <p:nvPr/>
        </p:nvSpPr>
        <p:spPr>
          <a:xfrm>
            <a:off x="620786" y="2852956"/>
            <a:ext cx="1300294" cy="1090569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n-US" dirty="0"/>
          </a:p>
        </p:txBody>
      </p:sp>
      <p:sp>
        <p:nvSpPr>
          <p:cNvPr id="3" name="Smiley Face 2">
            <a:extLst>
              <a:ext uri="{FF2B5EF4-FFF2-40B4-BE49-F238E27FC236}">
                <a16:creationId xmlns:a16="http://schemas.microsoft.com/office/drawing/2014/main" id="{ACD984A6-293D-4DE9-AA01-24D497868C05}"/>
              </a:ext>
            </a:extLst>
          </p:cNvPr>
          <p:cNvSpPr/>
          <p:nvPr/>
        </p:nvSpPr>
        <p:spPr>
          <a:xfrm>
            <a:off x="9731229" y="2653717"/>
            <a:ext cx="1266737" cy="1289808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8424A9B2-4387-4902-97DD-E629C24FD8A5}"/>
              </a:ext>
            </a:extLst>
          </p:cNvPr>
          <p:cNvSpPr/>
          <p:nvPr/>
        </p:nvSpPr>
        <p:spPr>
          <a:xfrm>
            <a:off x="637563" y="4531454"/>
            <a:ext cx="1300294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8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trawberry Santas Recipe by Tasty">
            <a:extLst>
              <a:ext uri="{FF2B5EF4-FFF2-40B4-BE49-F238E27FC236}">
                <a16:creationId xmlns:a16="http://schemas.microsoft.com/office/drawing/2014/main" id="{AE210470-6EF6-4D37-9EFA-276F9291B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4" t="-1590" b="1590"/>
          <a:stretch/>
        </p:blipFill>
        <p:spPr bwMode="auto">
          <a:xfrm>
            <a:off x="2809878" y="325925"/>
            <a:ext cx="7114297" cy="610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art 4">
            <a:extLst>
              <a:ext uri="{FF2B5EF4-FFF2-40B4-BE49-F238E27FC236}">
                <a16:creationId xmlns:a16="http://schemas.microsoft.com/office/drawing/2014/main" id="{80C0DD3F-558B-40BF-91F9-9EA37ED9A6AA}"/>
              </a:ext>
            </a:extLst>
          </p:cNvPr>
          <p:cNvSpPr/>
          <p:nvPr/>
        </p:nvSpPr>
        <p:spPr>
          <a:xfrm>
            <a:off x="293614" y="325925"/>
            <a:ext cx="1115735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  <a:endParaRPr lang="en-US" dirty="0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2E9B9ECE-DC82-4298-94E6-D63A140711B2}"/>
              </a:ext>
            </a:extLst>
          </p:cNvPr>
          <p:cNvSpPr/>
          <p:nvPr/>
        </p:nvSpPr>
        <p:spPr>
          <a:xfrm>
            <a:off x="1424293" y="1777420"/>
            <a:ext cx="1115734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n-US" dirty="0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119EDDC6-FF94-49F4-8EE7-100D4AD36721}"/>
              </a:ext>
            </a:extLst>
          </p:cNvPr>
          <p:cNvSpPr/>
          <p:nvPr/>
        </p:nvSpPr>
        <p:spPr>
          <a:xfrm>
            <a:off x="1273295" y="5421282"/>
            <a:ext cx="1115735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n-US" dirty="0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E4EA6C86-0940-49FA-A336-17151EF97A19}"/>
              </a:ext>
            </a:extLst>
          </p:cNvPr>
          <p:cNvSpPr/>
          <p:nvPr/>
        </p:nvSpPr>
        <p:spPr>
          <a:xfrm>
            <a:off x="289418" y="3449670"/>
            <a:ext cx="1115735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n-US" dirty="0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A6FB6A70-3FDC-4CDE-87D4-074FF8C51130}"/>
              </a:ext>
            </a:extLst>
          </p:cNvPr>
          <p:cNvSpPr/>
          <p:nvPr/>
        </p:nvSpPr>
        <p:spPr>
          <a:xfrm>
            <a:off x="10345023" y="2547274"/>
            <a:ext cx="1350627" cy="1283889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1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trawberry Santa Claus for Christmas - Video Recipe | Create Eat Happy :)  Easy Kawaii Japanese Home Cooking">
            <a:extLst>
              <a:ext uri="{FF2B5EF4-FFF2-40B4-BE49-F238E27FC236}">
                <a16:creationId xmlns:a16="http://schemas.microsoft.com/office/drawing/2014/main" id="{EAC80789-492D-4C7C-B5BD-AC2BF7FB6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749" y="428625"/>
            <a:ext cx="8330268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art 4">
            <a:extLst>
              <a:ext uri="{FF2B5EF4-FFF2-40B4-BE49-F238E27FC236}">
                <a16:creationId xmlns:a16="http://schemas.microsoft.com/office/drawing/2014/main" id="{073C1967-2260-498F-B1AD-55B3BB18F0F9}"/>
              </a:ext>
            </a:extLst>
          </p:cNvPr>
          <p:cNvSpPr/>
          <p:nvPr/>
        </p:nvSpPr>
        <p:spPr>
          <a:xfrm>
            <a:off x="122431" y="239010"/>
            <a:ext cx="1115735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  <a:endParaRPr lang="en-US" dirty="0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2C5C52B5-5DFE-45DF-98AC-05BD12A0E23B}"/>
              </a:ext>
            </a:extLst>
          </p:cNvPr>
          <p:cNvSpPr/>
          <p:nvPr/>
        </p:nvSpPr>
        <p:spPr>
          <a:xfrm>
            <a:off x="948308" y="1834005"/>
            <a:ext cx="1140904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n-US" dirty="0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0DA20AC7-1E0C-4B87-A685-F4217D3961F3}"/>
              </a:ext>
            </a:extLst>
          </p:cNvPr>
          <p:cNvSpPr/>
          <p:nvPr/>
        </p:nvSpPr>
        <p:spPr>
          <a:xfrm>
            <a:off x="232449" y="3429000"/>
            <a:ext cx="1115735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n-US" dirty="0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59B028A2-33F2-4D2B-8989-5219739B19D4}"/>
              </a:ext>
            </a:extLst>
          </p:cNvPr>
          <p:cNvSpPr/>
          <p:nvPr/>
        </p:nvSpPr>
        <p:spPr>
          <a:xfrm>
            <a:off x="925587" y="5283251"/>
            <a:ext cx="1115735" cy="100429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  <a:endParaRPr lang="en-US" dirty="0"/>
          </a:p>
        </p:txBody>
      </p:sp>
      <p:sp>
        <p:nvSpPr>
          <p:cNvPr id="11" name="Smiley Face 10">
            <a:extLst>
              <a:ext uri="{FF2B5EF4-FFF2-40B4-BE49-F238E27FC236}">
                <a16:creationId xmlns:a16="http://schemas.microsoft.com/office/drawing/2014/main" id="{77CCE62D-DA6D-4486-B884-A2D16FF271F1}"/>
              </a:ext>
            </a:extLst>
          </p:cNvPr>
          <p:cNvSpPr/>
          <p:nvPr/>
        </p:nvSpPr>
        <p:spPr>
          <a:xfrm>
            <a:off x="10620462" y="2701255"/>
            <a:ext cx="1339089" cy="1283889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765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uper Cute Strawberry Santas | Fresh Recipes NZ">
            <a:extLst>
              <a:ext uri="{FF2B5EF4-FFF2-40B4-BE49-F238E27FC236}">
                <a16:creationId xmlns:a16="http://schemas.microsoft.com/office/drawing/2014/main" id="{1FE2A684-3EBB-4433-B386-C88180300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308" y="185737"/>
            <a:ext cx="7994708" cy="648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art 2">
            <a:extLst>
              <a:ext uri="{FF2B5EF4-FFF2-40B4-BE49-F238E27FC236}">
                <a16:creationId xmlns:a16="http://schemas.microsoft.com/office/drawing/2014/main" id="{09D09BFD-BAC7-4E05-93CF-F267B2C5F6E9}"/>
              </a:ext>
            </a:extLst>
          </p:cNvPr>
          <p:cNvSpPr/>
          <p:nvPr/>
        </p:nvSpPr>
        <p:spPr>
          <a:xfrm>
            <a:off x="1130066" y="5472637"/>
            <a:ext cx="1115735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  <a:endParaRPr lang="en-US" dirty="0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CD32FB55-0BC9-4D16-BC90-C0BDBF700AF9}"/>
              </a:ext>
            </a:extLst>
          </p:cNvPr>
          <p:cNvSpPr/>
          <p:nvPr/>
        </p:nvSpPr>
        <p:spPr>
          <a:xfrm>
            <a:off x="195744" y="3875233"/>
            <a:ext cx="1115735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  <a:endParaRPr lang="en-US" dirty="0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7DE0233E-7A8B-4941-85B7-FD55C65E1AB2}"/>
              </a:ext>
            </a:extLst>
          </p:cNvPr>
          <p:cNvSpPr/>
          <p:nvPr/>
        </p:nvSpPr>
        <p:spPr>
          <a:xfrm>
            <a:off x="1084625" y="2277829"/>
            <a:ext cx="1206616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n-US" dirty="0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563F4CB0-2C13-47A2-8684-AFC63F9C2B78}"/>
              </a:ext>
            </a:extLst>
          </p:cNvPr>
          <p:cNvSpPr/>
          <p:nvPr/>
        </p:nvSpPr>
        <p:spPr>
          <a:xfrm>
            <a:off x="326472" y="567656"/>
            <a:ext cx="1115735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  <a:endParaRPr lang="en-US" dirty="0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D2E40355-97F6-4130-B5A7-9497C04F9DEB}"/>
              </a:ext>
            </a:extLst>
          </p:cNvPr>
          <p:cNvSpPr/>
          <p:nvPr/>
        </p:nvSpPr>
        <p:spPr>
          <a:xfrm>
            <a:off x="10746297" y="2701255"/>
            <a:ext cx="1249959" cy="1283889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59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C490FE3C-8F7B-45A5-8B53-77A70F803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94" y="467687"/>
            <a:ext cx="9135612" cy="621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art 2">
            <a:extLst>
              <a:ext uri="{FF2B5EF4-FFF2-40B4-BE49-F238E27FC236}">
                <a16:creationId xmlns:a16="http://schemas.microsoft.com/office/drawing/2014/main" id="{115CB412-F624-43A7-864E-83D1A7896030}"/>
              </a:ext>
            </a:extLst>
          </p:cNvPr>
          <p:cNvSpPr/>
          <p:nvPr/>
        </p:nvSpPr>
        <p:spPr>
          <a:xfrm>
            <a:off x="253766" y="5416487"/>
            <a:ext cx="1115736" cy="110315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  <a:endParaRPr lang="en-US" dirty="0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160D42E8-EB4A-428C-8D95-3E20D5145655}"/>
              </a:ext>
            </a:extLst>
          </p:cNvPr>
          <p:cNvSpPr/>
          <p:nvPr/>
        </p:nvSpPr>
        <p:spPr>
          <a:xfrm>
            <a:off x="253767" y="3759314"/>
            <a:ext cx="1115735" cy="110315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  <a:endParaRPr lang="en-US" dirty="0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B5DF489E-443D-439E-87A7-19C31E1C48CC}"/>
              </a:ext>
            </a:extLst>
          </p:cNvPr>
          <p:cNvSpPr/>
          <p:nvPr/>
        </p:nvSpPr>
        <p:spPr>
          <a:xfrm>
            <a:off x="260757" y="2102141"/>
            <a:ext cx="1188091" cy="110315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  <a:endParaRPr lang="en-US" dirty="0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60C05EBD-581D-4659-9E34-28558DE3A9F2}"/>
              </a:ext>
            </a:extLst>
          </p:cNvPr>
          <p:cNvSpPr/>
          <p:nvPr/>
        </p:nvSpPr>
        <p:spPr>
          <a:xfrm>
            <a:off x="289945" y="521511"/>
            <a:ext cx="1115736" cy="100668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n-US" dirty="0"/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60BAF123-AB6B-414E-B966-503C3D3EDE4F}"/>
              </a:ext>
            </a:extLst>
          </p:cNvPr>
          <p:cNvSpPr/>
          <p:nvPr/>
        </p:nvSpPr>
        <p:spPr>
          <a:xfrm>
            <a:off x="10786319" y="2766270"/>
            <a:ext cx="1321618" cy="1325459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anta claus | HI COOKERY">
            <a:extLst>
              <a:ext uri="{FF2B5EF4-FFF2-40B4-BE49-F238E27FC236}">
                <a16:creationId xmlns:a16="http://schemas.microsoft.com/office/drawing/2014/main" id="{24D0A663-22C4-4889-8768-10256C5B3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65" b="5114"/>
          <a:stretch/>
        </p:blipFill>
        <p:spPr bwMode="auto">
          <a:xfrm>
            <a:off x="1736521" y="1143000"/>
            <a:ext cx="8665828" cy="498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eart 4">
            <a:extLst>
              <a:ext uri="{FF2B5EF4-FFF2-40B4-BE49-F238E27FC236}">
                <a16:creationId xmlns:a16="http://schemas.microsoft.com/office/drawing/2014/main" id="{C5CC2DCD-1FA6-470A-9D3E-D7FA307D960B}"/>
              </a:ext>
            </a:extLst>
          </p:cNvPr>
          <p:cNvSpPr/>
          <p:nvPr/>
        </p:nvSpPr>
        <p:spPr>
          <a:xfrm>
            <a:off x="311614" y="939566"/>
            <a:ext cx="1115735" cy="87944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n-US" dirty="0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75A6AEF8-4382-475B-9DF2-A7696856FBCF}"/>
              </a:ext>
            </a:extLst>
          </p:cNvPr>
          <p:cNvSpPr/>
          <p:nvPr/>
        </p:nvSpPr>
        <p:spPr>
          <a:xfrm>
            <a:off x="311614" y="2497121"/>
            <a:ext cx="1115735" cy="87944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  <a:endParaRPr lang="en-US" dirty="0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A0D050B6-A5F0-420C-9450-255E597D22FD}"/>
              </a:ext>
            </a:extLst>
          </p:cNvPr>
          <p:cNvSpPr/>
          <p:nvPr/>
        </p:nvSpPr>
        <p:spPr>
          <a:xfrm>
            <a:off x="311614" y="4054677"/>
            <a:ext cx="1115735" cy="87944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  <a:endParaRPr lang="en-US" dirty="0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95440054-9F1F-4ED9-ABC5-B078CF752E33}"/>
              </a:ext>
            </a:extLst>
          </p:cNvPr>
          <p:cNvSpPr/>
          <p:nvPr/>
        </p:nvSpPr>
        <p:spPr>
          <a:xfrm>
            <a:off x="311614" y="5593357"/>
            <a:ext cx="1115735" cy="87944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  <a:endParaRPr lang="en-US" dirty="0"/>
          </a:p>
        </p:txBody>
      </p:sp>
      <p:sp>
        <p:nvSpPr>
          <p:cNvPr id="9" name="Smiley Face 8">
            <a:extLst>
              <a:ext uri="{FF2B5EF4-FFF2-40B4-BE49-F238E27FC236}">
                <a16:creationId xmlns:a16="http://schemas.microsoft.com/office/drawing/2014/main" id="{5E572F26-3D30-4E7A-92A3-360FDC6D582B}"/>
              </a:ext>
            </a:extLst>
          </p:cNvPr>
          <p:cNvSpPr/>
          <p:nvPr/>
        </p:nvSpPr>
        <p:spPr>
          <a:xfrm>
            <a:off x="10553351" y="2701255"/>
            <a:ext cx="1406202" cy="1353422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71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trawberry Santas | T1 Everyday Magic">
            <a:extLst>
              <a:ext uri="{FF2B5EF4-FFF2-40B4-BE49-F238E27FC236}">
                <a16:creationId xmlns:a16="http://schemas.microsoft.com/office/drawing/2014/main" id="{3BFBD995-9BBE-44AE-AB05-8F057A5EC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38" y="226503"/>
            <a:ext cx="9454392" cy="643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miley Face 2">
            <a:extLst>
              <a:ext uri="{FF2B5EF4-FFF2-40B4-BE49-F238E27FC236}">
                <a16:creationId xmlns:a16="http://schemas.microsoft.com/office/drawing/2014/main" id="{5A5E8E7E-14A0-4750-AAA2-C1AD09B407A1}"/>
              </a:ext>
            </a:extLst>
          </p:cNvPr>
          <p:cNvSpPr/>
          <p:nvPr/>
        </p:nvSpPr>
        <p:spPr>
          <a:xfrm>
            <a:off x="10807816" y="2701255"/>
            <a:ext cx="1291905" cy="1283889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2F266815-70BE-486F-8742-AC0BA9704FC4}"/>
              </a:ext>
            </a:extLst>
          </p:cNvPr>
          <p:cNvSpPr/>
          <p:nvPr/>
        </p:nvSpPr>
        <p:spPr>
          <a:xfrm>
            <a:off x="110368" y="5144549"/>
            <a:ext cx="1115735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  <a:endParaRPr lang="en-US" dirty="0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D04548D9-817F-4C06-AC8B-BF7531A690C9}"/>
              </a:ext>
            </a:extLst>
          </p:cNvPr>
          <p:cNvSpPr/>
          <p:nvPr/>
        </p:nvSpPr>
        <p:spPr>
          <a:xfrm>
            <a:off x="69735" y="3605870"/>
            <a:ext cx="1115735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  <a:endParaRPr lang="en-US" dirty="0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BBE23F5F-103C-41C2-A788-53B2EDDC84C5}"/>
              </a:ext>
            </a:extLst>
          </p:cNvPr>
          <p:cNvSpPr/>
          <p:nvPr/>
        </p:nvSpPr>
        <p:spPr>
          <a:xfrm>
            <a:off x="107660" y="1981201"/>
            <a:ext cx="1115735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  <a:endParaRPr lang="en-US" dirty="0"/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886D0BD7-82F6-4B66-B3E8-69B66DB7C857}"/>
              </a:ext>
            </a:extLst>
          </p:cNvPr>
          <p:cNvSpPr/>
          <p:nvPr/>
        </p:nvSpPr>
        <p:spPr>
          <a:xfrm>
            <a:off x="107659" y="574646"/>
            <a:ext cx="1115735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7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nvitación De La Fresa Santa Claus, Sano Y Delicioso Para Los Niños Foto de  archivo - Imagen de sano, santa: 80336024">
            <a:extLst>
              <a:ext uri="{FF2B5EF4-FFF2-40B4-BE49-F238E27FC236}">
                <a16:creationId xmlns:a16="http://schemas.microsoft.com/office/drawing/2014/main" id="{1CCA5190-176C-4AC8-BA42-F7B01DF2F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" r="-288" b="9665"/>
          <a:stretch/>
        </p:blipFill>
        <p:spPr bwMode="auto">
          <a:xfrm>
            <a:off x="1321703" y="459298"/>
            <a:ext cx="9575596" cy="593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eart 2">
            <a:extLst>
              <a:ext uri="{FF2B5EF4-FFF2-40B4-BE49-F238E27FC236}">
                <a16:creationId xmlns:a16="http://schemas.microsoft.com/office/drawing/2014/main" id="{481EE287-8B1A-4DFB-9BD1-BB0CF3EC3981}"/>
              </a:ext>
            </a:extLst>
          </p:cNvPr>
          <p:cNvSpPr/>
          <p:nvPr/>
        </p:nvSpPr>
        <p:spPr>
          <a:xfrm>
            <a:off x="97174" y="5540929"/>
            <a:ext cx="1115735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8</a:t>
            </a:r>
            <a:endParaRPr lang="en-US" dirty="0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45738B61-8706-45FA-A5E5-5F0D68642CB0}"/>
              </a:ext>
            </a:extLst>
          </p:cNvPr>
          <p:cNvSpPr/>
          <p:nvPr/>
        </p:nvSpPr>
        <p:spPr>
          <a:xfrm>
            <a:off x="97174" y="3801612"/>
            <a:ext cx="1115735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7</a:t>
            </a:r>
            <a:endParaRPr lang="en-US" dirty="0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65850F85-900E-4041-B4DA-2038F6EBD57B}"/>
              </a:ext>
            </a:extLst>
          </p:cNvPr>
          <p:cNvSpPr/>
          <p:nvPr/>
        </p:nvSpPr>
        <p:spPr>
          <a:xfrm>
            <a:off x="56103" y="2192324"/>
            <a:ext cx="1115735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6</a:t>
            </a:r>
            <a:endParaRPr lang="en-US" dirty="0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53F2046A-FCBF-443C-B7E1-1EFFE095E479}"/>
              </a:ext>
            </a:extLst>
          </p:cNvPr>
          <p:cNvSpPr/>
          <p:nvPr/>
        </p:nvSpPr>
        <p:spPr>
          <a:xfrm>
            <a:off x="97174" y="583036"/>
            <a:ext cx="1115735" cy="100667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5</a:t>
            </a:r>
            <a:endParaRPr lang="en-US" dirty="0"/>
          </a:p>
        </p:txBody>
      </p:sp>
      <p:sp>
        <p:nvSpPr>
          <p:cNvPr id="7" name="Smiley Face 6">
            <a:extLst>
              <a:ext uri="{FF2B5EF4-FFF2-40B4-BE49-F238E27FC236}">
                <a16:creationId xmlns:a16="http://schemas.microsoft.com/office/drawing/2014/main" id="{C5A33514-0896-456F-9364-C2DC20DCDB94}"/>
              </a:ext>
            </a:extLst>
          </p:cNvPr>
          <p:cNvSpPr/>
          <p:nvPr/>
        </p:nvSpPr>
        <p:spPr>
          <a:xfrm>
            <a:off x="10897299" y="2695663"/>
            <a:ext cx="1238597" cy="1283889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379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81</Words>
  <Application>Microsoft Office PowerPoint</Application>
  <PresentationFormat>Widescreen</PresentationFormat>
  <Paragraphs>50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Ματινα Γιωγου</dc:creator>
  <cp:lastModifiedBy>Ματινα Γιωγου</cp:lastModifiedBy>
  <cp:revision>22</cp:revision>
  <dcterms:created xsi:type="dcterms:W3CDTF">2020-11-19T19:18:43Z</dcterms:created>
  <dcterms:modified xsi:type="dcterms:W3CDTF">2020-12-08T20:46:50Z</dcterms:modified>
</cp:coreProperties>
</file>