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535E-7038-40CA-BE49-7F5A71B08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5E04C-95A7-4EDA-8686-FA85942D6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3DBA9-839E-4427-A1F4-7E9C8FBA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0343-9DF6-4B0F-825A-DA584B4C39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3510B-64EF-4B89-A50E-B01E9AF2C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45F01-746D-4D9D-8EBB-862CD37C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0274-4C48-4702-8AD8-90FDFEEB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8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4352-C337-4201-93F8-850F7453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3F4F1-6752-43CF-BA6A-FCE662D7F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3797-1798-4983-8EA4-97F6C57E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0343-9DF6-4B0F-825A-DA584B4C39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91C0E-DC4B-4CA2-91B9-B74704F8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B5E6-6EAF-463D-BBC1-3D518BE2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0274-4C48-4702-8AD8-90FDFEEB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4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1E5101-9BC6-4390-9524-0A64437DB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A8734-017C-40C8-9E39-6253C40AE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444C2-36CC-49B4-B43C-CA7547C73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0343-9DF6-4B0F-825A-DA584B4C39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70609-7109-45F8-95F9-257C95E3E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5132E-13DF-4C7F-8D8E-3A3E5BE7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0274-4C48-4702-8AD8-90FDFEEB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1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FD5D-4369-4D98-824A-ED963534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69BA9-8EB3-408A-96F2-2437CFC8F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3B563-002A-4A82-B019-785556729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0343-9DF6-4B0F-825A-DA584B4C39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E3B41-1DE4-47BD-AB78-E75D3486B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4EEE1-A2CE-4D18-B131-E5471269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0274-4C48-4702-8AD8-90FDFEEB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5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08042-D917-4E88-91C7-4A506E0B0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84453-D3CA-4DBE-AD80-0A5437E00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B9EF5-866D-4749-AE6F-201902B4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0343-9DF6-4B0F-825A-DA584B4C39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8164B-4DA6-4FAE-9E7C-C6755C7F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5BE44-A3BA-4BB3-862F-85C8BE3B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0274-4C48-4702-8AD8-90FDFEEB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9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88E9-E0AE-477B-94BC-F8A99717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7E6A7-DB17-4957-A2F6-77F5791D9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EA468-515E-4D70-B4FC-6EA339AFF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85EEE-E59F-4D07-BA15-14588DAA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0343-9DF6-4B0F-825A-DA584B4C39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4CE59-04E1-4CC0-B5F0-FCBD5C614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655F2-8180-4AC5-837B-D257F984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0274-4C48-4702-8AD8-90FDFEEB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6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EC408-645C-4B13-A8C9-E6A3E9621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1226E-A57E-4104-8EAB-DC76DB7D7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99578-A6D5-4923-923A-7859F74FF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E139A-2980-4CE3-9E1A-5D7881222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61DF6B-3953-4EA7-A1C3-7C10527C5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CA000C-48F9-4650-94A5-EAEC319BE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0343-9DF6-4B0F-825A-DA584B4C39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7122A-3BD2-49EC-929F-B062E90A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A13F35-4C19-4DC4-8732-586C5B9C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0274-4C48-4702-8AD8-90FDFEEB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2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0FEC7-4A24-49BD-80C5-83192BCC1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3F818-1122-4E51-B01B-2EF7DFED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0343-9DF6-4B0F-825A-DA584B4C39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882EB-0398-4C1B-B007-8C42379D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B0AB3-9B83-40CD-BD1F-81F90EA6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0274-4C48-4702-8AD8-90FDFEEB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0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EEAE77-25B0-46F5-BEE3-0B665B69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0343-9DF6-4B0F-825A-DA584B4C39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FB4933-F19A-4FF8-912E-DDBA64735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011C9-6C86-43C3-A246-9F2493BC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0274-4C48-4702-8AD8-90FDFEEB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5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E3863-7917-491B-91B0-060E3CAC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FFF1C-EC79-4A42-AC5E-DB0A1CB0A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94002-C049-4F94-AE6D-32C36DC1C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0554E-3242-4F82-9D6D-5355D0C23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0343-9DF6-4B0F-825A-DA584B4C39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E2D6-5518-40BD-AA33-9D6CCA84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DA301-4E73-45AB-87CA-18940CAE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0274-4C48-4702-8AD8-90FDFEEB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3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793B-6935-46BD-8F3E-0F2DFB89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85878A-0B87-4AE9-A18A-E4E721BE8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8F06C-3B99-4BA9-9496-8551DFCF7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F5B80-8984-4415-9256-F691BCF92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0343-9DF6-4B0F-825A-DA584B4C39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39791-4890-40CE-9CB3-AB8B40B5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E04FA-22E9-4814-8761-825DCD96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0274-4C48-4702-8AD8-90FDFEEB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317F22-798F-4E84-A160-180485FE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D9532-1BC4-49DF-B299-D88B578C3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5FCF5-E615-4D46-9A90-980C40109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40343-9DF6-4B0F-825A-DA584B4C39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B2CC2-4084-46CC-8B4F-D81634D52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FB3D7-5CD6-4906-A006-F1C5FF830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0274-4C48-4702-8AD8-90FDFEEB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5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Νέα Έρευνα: Τα παραμύθια μεγαλώνουν έξυπνα παιδιά! | Ειδικός Παιδαγωγός">
            <a:extLst>
              <a:ext uri="{FF2B5EF4-FFF2-40B4-BE49-F238E27FC236}">
                <a16:creationId xmlns:a16="http://schemas.microsoft.com/office/drawing/2014/main" id="{EA85B2B9-A62D-4070-A0B0-08F7E2985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12" y="1637332"/>
            <a:ext cx="10046824" cy="441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EF4E38-E0AB-45CA-AAAA-2F7A1E604F60}"/>
              </a:ext>
            </a:extLst>
          </p:cNvPr>
          <p:cNvSpPr/>
          <p:nvPr/>
        </p:nvSpPr>
        <p:spPr>
          <a:xfrm>
            <a:off x="3881437" y="285750"/>
            <a:ext cx="4429125" cy="7334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Τι διαβάζει το κοριτσάκι;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47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ok - Infokids.cy">
            <a:extLst>
              <a:ext uri="{FF2B5EF4-FFF2-40B4-BE49-F238E27FC236}">
                <a16:creationId xmlns:a16="http://schemas.microsoft.com/office/drawing/2014/main" id="{1C2600BE-9F7E-4004-B6FC-B1CE27268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143000"/>
            <a:ext cx="10763250" cy="525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37385B-9ADA-4F4F-B6A3-BC3FED45F5D6}"/>
              </a:ext>
            </a:extLst>
          </p:cNvPr>
          <p:cNvSpPr/>
          <p:nvPr/>
        </p:nvSpPr>
        <p:spPr>
          <a:xfrm>
            <a:off x="3829050" y="285750"/>
            <a:ext cx="4429125" cy="7334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Που πηγαίνει τι παιδάκι;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158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nhar: Συναισθηματική νοημοσύνη">
            <a:extLst>
              <a:ext uri="{FF2B5EF4-FFF2-40B4-BE49-F238E27FC236}">
                <a16:creationId xmlns:a16="http://schemas.microsoft.com/office/drawing/2014/main" id="{704DC13D-FB93-4EF5-B68C-1457B9A9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3950"/>
            <a:ext cx="11468099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DABB60-9C06-4989-B5B2-ED2250A1884B}"/>
              </a:ext>
            </a:extLst>
          </p:cNvPr>
          <p:cNvSpPr/>
          <p:nvPr/>
        </p:nvSpPr>
        <p:spPr>
          <a:xfrm>
            <a:off x="3881437" y="285750"/>
            <a:ext cx="4233863" cy="7334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Τι βλέπει το κοριτσάκι;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806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mbino Che Si Trova Sull'erba Con A Braccia Aperte Immagine Stock -  Immagine di aria, bambino: 116875381">
            <a:extLst>
              <a:ext uri="{FF2B5EF4-FFF2-40B4-BE49-F238E27FC236}">
                <a16:creationId xmlns:a16="http://schemas.microsoft.com/office/drawing/2014/main" id="{68A884F9-CF7A-43FF-A0AA-E9484830B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90650"/>
            <a:ext cx="5400676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4CAC8F-018D-4B03-8F46-4800266311FD}"/>
              </a:ext>
            </a:extLst>
          </p:cNvPr>
          <p:cNvSpPr/>
          <p:nvPr/>
        </p:nvSpPr>
        <p:spPr>
          <a:xfrm>
            <a:off x="3881437" y="285750"/>
            <a:ext cx="4429125" cy="7334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Τι κοιτάνε τα παιδάκια;</a:t>
            </a:r>
            <a:endParaRPr lang="en-US" sz="2000" dirty="0"/>
          </a:p>
        </p:txBody>
      </p:sp>
      <p:pic>
        <p:nvPicPr>
          <p:cNvPr id="4100" name="Picture 4" descr="Χαρούμενα παιδιά Φωτογραφίες Αρχείου, Royalty Free Χαρούμενα παιδιά Εικόνες  | Depositphotos®">
            <a:extLst>
              <a:ext uri="{FF2B5EF4-FFF2-40B4-BE49-F238E27FC236}">
                <a16:creationId xmlns:a16="http://schemas.microsoft.com/office/drawing/2014/main" id="{2C7DAB7B-B5D6-43B1-9237-A88F0E6C8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6" y="1390649"/>
            <a:ext cx="57150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41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Μαμά φοβάμαι το σκοτάδι - πώς το αντιμετωπίζω - My Little World">
            <a:extLst>
              <a:ext uri="{FF2B5EF4-FFF2-40B4-BE49-F238E27FC236}">
                <a16:creationId xmlns:a16="http://schemas.microsoft.com/office/drawing/2014/main" id="{10282E49-5F4B-49C8-8B10-CE3E04FF4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524000"/>
            <a:ext cx="1077277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3E79A4-9CDB-4493-B32B-779B73DD0801}"/>
              </a:ext>
            </a:extLst>
          </p:cNvPr>
          <p:cNvSpPr/>
          <p:nvPr/>
        </p:nvSpPr>
        <p:spPr>
          <a:xfrm>
            <a:off x="3881437" y="285750"/>
            <a:ext cx="4429125" cy="7334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Τι ακούει το κοριτσάκι;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531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Μαθήματα για τους γονείς» από την παιδοψυχολόγο Αφροδίτη Ζώιτα | Neos Kosmos">
            <a:extLst>
              <a:ext uri="{FF2B5EF4-FFF2-40B4-BE49-F238E27FC236}">
                <a16:creationId xmlns:a16="http://schemas.microsoft.com/office/drawing/2014/main" id="{2562C918-DEF2-4675-9E01-E868BB531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6850"/>
            <a:ext cx="10877550" cy="496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2038A0-601C-4852-96E0-39B4BB4DFBF7}"/>
              </a:ext>
            </a:extLst>
          </p:cNvPr>
          <p:cNvSpPr/>
          <p:nvPr/>
        </p:nvSpPr>
        <p:spPr>
          <a:xfrm>
            <a:off x="3881437" y="285750"/>
            <a:ext cx="4429125" cy="7334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Τι βλέπουν τα παιδάκια στον υπολογιστή;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4934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32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Ματινα Γιωγου</dc:creator>
  <cp:lastModifiedBy>Ματινα Γιωγου</cp:lastModifiedBy>
  <cp:revision>7</cp:revision>
  <dcterms:created xsi:type="dcterms:W3CDTF">2020-11-20T15:39:50Z</dcterms:created>
  <dcterms:modified xsi:type="dcterms:W3CDTF">2020-11-20T22:06:52Z</dcterms:modified>
</cp:coreProperties>
</file>