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58A6-21C6-412E-BCBD-29899A57938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13E5-CF7A-4629-B4C5-2FF8EF9C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11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58A6-21C6-412E-BCBD-29899A57938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13E5-CF7A-4629-B4C5-2FF8EF9C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472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58A6-21C6-412E-BCBD-29899A57938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13E5-CF7A-4629-B4C5-2FF8EF9C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0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58A6-21C6-412E-BCBD-29899A57938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13E5-CF7A-4629-B4C5-2FF8EF9C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645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58A6-21C6-412E-BCBD-29899A57938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13E5-CF7A-4629-B4C5-2FF8EF9C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047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58A6-21C6-412E-BCBD-29899A57938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13E5-CF7A-4629-B4C5-2FF8EF9C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68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58A6-21C6-412E-BCBD-29899A57938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13E5-CF7A-4629-B4C5-2FF8EF9C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37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58A6-21C6-412E-BCBD-29899A57938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13E5-CF7A-4629-B4C5-2FF8EF9C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170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58A6-21C6-412E-BCBD-29899A57938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13E5-CF7A-4629-B4C5-2FF8EF9C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773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58A6-21C6-412E-BCBD-29899A57938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13E5-CF7A-4629-B4C5-2FF8EF9C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311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58A6-21C6-412E-BCBD-29899A57938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13E5-CF7A-4629-B4C5-2FF8EF9C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32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258A6-21C6-412E-BCBD-29899A57938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513E5-CF7A-4629-B4C5-2FF8EF9C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9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https://i.pinimg.com/564x/43/87/5d/43875d1e9fb844fe4a75672221ca04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64" y="223781"/>
            <a:ext cx="6227620" cy="64104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9" name="Καρδιά 8"/>
          <p:cNvSpPr/>
          <p:nvPr/>
        </p:nvSpPr>
        <p:spPr>
          <a:xfrm>
            <a:off x="737757" y="399009"/>
            <a:ext cx="1679169" cy="1206668"/>
          </a:xfrm>
          <a:prstGeom prst="hear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/>
              <a:t>ΚΑΛΗ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12" name="Καρδιά 11"/>
          <p:cNvSpPr/>
          <p:nvPr/>
        </p:nvSpPr>
        <p:spPr>
          <a:xfrm>
            <a:off x="4535288" y="370245"/>
            <a:ext cx="2136370" cy="1264196"/>
          </a:xfrm>
          <a:prstGeom prst="hear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/>
              <a:t>ΣΧΟΛΙΚΗ </a:t>
            </a:r>
            <a:endParaRPr lang="en-US" sz="2400" b="1" dirty="0"/>
          </a:p>
        </p:txBody>
      </p:sp>
      <p:pic>
        <p:nvPicPr>
          <p:cNvPr id="14" name="Picture 4" descr="https://i.pinimg.com/564x/e7/46/b9/e746b9c3be3e3d887e518462a3c6a03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748" y="223781"/>
            <a:ext cx="5153891" cy="641941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pic>
        <p:nvPicPr>
          <p:cNvPr id="15" name="Εικόνα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674" y="3268881"/>
            <a:ext cx="4056612" cy="3293168"/>
          </a:xfrm>
          <a:prstGeom prst="rect">
            <a:avLst/>
          </a:prstGeom>
        </p:spPr>
      </p:pic>
      <p:sp>
        <p:nvSpPr>
          <p:cNvPr id="16" name="Καρδιά 15"/>
          <p:cNvSpPr/>
          <p:nvPr/>
        </p:nvSpPr>
        <p:spPr>
          <a:xfrm>
            <a:off x="8164143" y="817946"/>
            <a:ext cx="1839191" cy="1206670"/>
          </a:xfrm>
          <a:prstGeom prst="hear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/>
              <a:t>ΧΡΟΝΙΑ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7450105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</Words>
  <Application>Microsoft Office PowerPoint</Application>
  <PresentationFormat>Ευρεία οθόνη</PresentationFormat>
  <Paragraphs>3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Θέμα του Office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Ματινα Γιωγου</dc:creator>
  <cp:lastModifiedBy>Ματινα Γιωγου</cp:lastModifiedBy>
  <cp:revision>13</cp:revision>
  <dcterms:created xsi:type="dcterms:W3CDTF">2021-09-13T20:03:42Z</dcterms:created>
  <dcterms:modified xsi:type="dcterms:W3CDTF">2021-09-13T21:31:31Z</dcterms:modified>
</cp:coreProperties>
</file>