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69" r:id="rId4"/>
    <p:sldId id="257" r:id="rId5"/>
    <p:sldId id="258" r:id="rId6"/>
    <p:sldId id="259" r:id="rId7"/>
    <p:sldId id="262" r:id="rId8"/>
    <p:sldId id="266" r:id="rId9"/>
    <p:sldId id="264" r:id="rId10"/>
    <p:sldId id="267" r:id="rId11"/>
    <p:sldId id="261" r:id="rId12"/>
    <p:sldId id="263"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D34D"/>
    <a:srgbClr val="34F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4" d="100"/>
          <a:sy n="104" d="100"/>
        </p:scale>
        <p:origin x="12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144E7-61BC-4849-9186-31B77211CC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706FF6-BCB7-4068-A01F-5D09D4F058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CEF7D0-FD5A-4609-9CF0-D3E4A1252259}"/>
              </a:ext>
            </a:extLst>
          </p:cNvPr>
          <p:cNvSpPr>
            <a:spLocks noGrp="1"/>
          </p:cNvSpPr>
          <p:nvPr>
            <p:ph type="dt" sz="half" idx="10"/>
          </p:nvPr>
        </p:nvSpPr>
        <p:spPr/>
        <p:txBody>
          <a:bodyPr/>
          <a:lstStyle/>
          <a:p>
            <a:fld id="{5BE2FCFA-A85A-426F-AC5A-CE0EE3CF1B94}" type="datetimeFigureOut">
              <a:rPr lang="en-US" smtClean="0"/>
              <a:t>4/11/2021</a:t>
            </a:fld>
            <a:endParaRPr lang="en-US"/>
          </a:p>
        </p:txBody>
      </p:sp>
      <p:sp>
        <p:nvSpPr>
          <p:cNvPr id="5" name="Footer Placeholder 4">
            <a:extLst>
              <a:ext uri="{FF2B5EF4-FFF2-40B4-BE49-F238E27FC236}">
                <a16:creationId xmlns:a16="http://schemas.microsoft.com/office/drawing/2014/main" id="{1E29B060-73A0-4F98-8F0C-A22FC56D1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13B70-5FFE-4BF8-A6DA-FB3DF8311FE5}"/>
              </a:ext>
            </a:extLst>
          </p:cNvPr>
          <p:cNvSpPr>
            <a:spLocks noGrp="1"/>
          </p:cNvSpPr>
          <p:nvPr>
            <p:ph type="sldNum" sz="quarter" idx="12"/>
          </p:nvPr>
        </p:nvSpPr>
        <p:spPr/>
        <p:txBody>
          <a:bodyPr/>
          <a:lstStyle/>
          <a:p>
            <a:fld id="{6960E92E-B691-44D1-91DD-AFF45EC7A3DB}" type="slidenum">
              <a:rPr lang="en-US" smtClean="0"/>
              <a:t>‹#›</a:t>
            </a:fld>
            <a:endParaRPr lang="en-US"/>
          </a:p>
        </p:txBody>
      </p:sp>
    </p:spTree>
    <p:extLst>
      <p:ext uri="{BB962C8B-B14F-4D97-AF65-F5344CB8AC3E}">
        <p14:creationId xmlns:p14="http://schemas.microsoft.com/office/powerpoint/2010/main" val="3130835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FD0BB-246F-42C9-AE96-2D831BBABB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B6301C-6BF4-4515-8CC9-6B4DD3D796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8227E-E292-4DD7-BBF0-52E9FF965397}"/>
              </a:ext>
            </a:extLst>
          </p:cNvPr>
          <p:cNvSpPr>
            <a:spLocks noGrp="1"/>
          </p:cNvSpPr>
          <p:nvPr>
            <p:ph type="dt" sz="half" idx="10"/>
          </p:nvPr>
        </p:nvSpPr>
        <p:spPr/>
        <p:txBody>
          <a:bodyPr/>
          <a:lstStyle/>
          <a:p>
            <a:fld id="{5BE2FCFA-A85A-426F-AC5A-CE0EE3CF1B94}" type="datetimeFigureOut">
              <a:rPr lang="en-US" smtClean="0"/>
              <a:t>4/11/2021</a:t>
            </a:fld>
            <a:endParaRPr lang="en-US"/>
          </a:p>
        </p:txBody>
      </p:sp>
      <p:sp>
        <p:nvSpPr>
          <p:cNvPr id="5" name="Footer Placeholder 4">
            <a:extLst>
              <a:ext uri="{FF2B5EF4-FFF2-40B4-BE49-F238E27FC236}">
                <a16:creationId xmlns:a16="http://schemas.microsoft.com/office/drawing/2014/main" id="{F4CD29B1-088E-4C25-A4CC-AB7C4CC4C9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D0073-DBDD-4F68-9E60-EE38B723E0B9}"/>
              </a:ext>
            </a:extLst>
          </p:cNvPr>
          <p:cNvSpPr>
            <a:spLocks noGrp="1"/>
          </p:cNvSpPr>
          <p:nvPr>
            <p:ph type="sldNum" sz="quarter" idx="12"/>
          </p:nvPr>
        </p:nvSpPr>
        <p:spPr/>
        <p:txBody>
          <a:bodyPr/>
          <a:lstStyle/>
          <a:p>
            <a:fld id="{6960E92E-B691-44D1-91DD-AFF45EC7A3DB}" type="slidenum">
              <a:rPr lang="en-US" smtClean="0"/>
              <a:t>‹#›</a:t>
            </a:fld>
            <a:endParaRPr lang="en-US"/>
          </a:p>
        </p:txBody>
      </p:sp>
    </p:spTree>
    <p:extLst>
      <p:ext uri="{BB962C8B-B14F-4D97-AF65-F5344CB8AC3E}">
        <p14:creationId xmlns:p14="http://schemas.microsoft.com/office/powerpoint/2010/main" val="3814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64C291-24EE-4B77-A032-04A1FB284E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D01050-E40F-4B29-9A3A-2BF5D87E76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D705C-A247-4224-800A-4D61C2F31875}"/>
              </a:ext>
            </a:extLst>
          </p:cNvPr>
          <p:cNvSpPr>
            <a:spLocks noGrp="1"/>
          </p:cNvSpPr>
          <p:nvPr>
            <p:ph type="dt" sz="half" idx="10"/>
          </p:nvPr>
        </p:nvSpPr>
        <p:spPr/>
        <p:txBody>
          <a:bodyPr/>
          <a:lstStyle/>
          <a:p>
            <a:fld id="{5BE2FCFA-A85A-426F-AC5A-CE0EE3CF1B94}" type="datetimeFigureOut">
              <a:rPr lang="en-US" smtClean="0"/>
              <a:t>4/11/2021</a:t>
            </a:fld>
            <a:endParaRPr lang="en-US"/>
          </a:p>
        </p:txBody>
      </p:sp>
      <p:sp>
        <p:nvSpPr>
          <p:cNvPr id="5" name="Footer Placeholder 4">
            <a:extLst>
              <a:ext uri="{FF2B5EF4-FFF2-40B4-BE49-F238E27FC236}">
                <a16:creationId xmlns:a16="http://schemas.microsoft.com/office/drawing/2014/main" id="{D507C3F1-04EF-4A44-9868-9E8018F63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AD5E7D-5D07-43B2-A70B-5CE7670049CD}"/>
              </a:ext>
            </a:extLst>
          </p:cNvPr>
          <p:cNvSpPr>
            <a:spLocks noGrp="1"/>
          </p:cNvSpPr>
          <p:nvPr>
            <p:ph type="sldNum" sz="quarter" idx="12"/>
          </p:nvPr>
        </p:nvSpPr>
        <p:spPr/>
        <p:txBody>
          <a:bodyPr/>
          <a:lstStyle/>
          <a:p>
            <a:fld id="{6960E92E-B691-44D1-91DD-AFF45EC7A3DB}" type="slidenum">
              <a:rPr lang="en-US" smtClean="0"/>
              <a:t>‹#›</a:t>
            </a:fld>
            <a:endParaRPr lang="en-US"/>
          </a:p>
        </p:txBody>
      </p:sp>
    </p:spTree>
    <p:extLst>
      <p:ext uri="{BB962C8B-B14F-4D97-AF65-F5344CB8AC3E}">
        <p14:creationId xmlns:p14="http://schemas.microsoft.com/office/powerpoint/2010/main" val="130274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BDD4C-C3BD-4E82-961D-992882A1C8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868B3D-B887-4DA7-9B75-55EDB615ED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C0F1F0-5449-4A94-9C3F-75B657CE490A}"/>
              </a:ext>
            </a:extLst>
          </p:cNvPr>
          <p:cNvSpPr>
            <a:spLocks noGrp="1"/>
          </p:cNvSpPr>
          <p:nvPr>
            <p:ph type="dt" sz="half" idx="10"/>
          </p:nvPr>
        </p:nvSpPr>
        <p:spPr/>
        <p:txBody>
          <a:bodyPr/>
          <a:lstStyle/>
          <a:p>
            <a:fld id="{5BE2FCFA-A85A-426F-AC5A-CE0EE3CF1B94}" type="datetimeFigureOut">
              <a:rPr lang="en-US" smtClean="0"/>
              <a:t>4/11/2021</a:t>
            </a:fld>
            <a:endParaRPr lang="en-US"/>
          </a:p>
        </p:txBody>
      </p:sp>
      <p:sp>
        <p:nvSpPr>
          <p:cNvPr id="5" name="Footer Placeholder 4">
            <a:extLst>
              <a:ext uri="{FF2B5EF4-FFF2-40B4-BE49-F238E27FC236}">
                <a16:creationId xmlns:a16="http://schemas.microsoft.com/office/drawing/2014/main" id="{4631F719-1818-49EE-A618-DA0FF9CCBA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D3D35-107E-4EE5-9597-ACF37C23B659}"/>
              </a:ext>
            </a:extLst>
          </p:cNvPr>
          <p:cNvSpPr>
            <a:spLocks noGrp="1"/>
          </p:cNvSpPr>
          <p:nvPr>
            <p:ph type="sldNum" sz="quarter" idx="12"/>
          </p:nvPr>
        </p:nvSpPr>
        <p:spPr/>
        <p:txBody>
          <a:bodyPr/>
          <a:lstStyle/>
          <a:p>
            <a:fld id="{6960E92E-B691-44D1-91DD-AFF45EC7A3DB}" type="slidenum">
              <a:rPr lang="en-US" smtClean="0"/>
              <a:t>‹#›</a:t>
            </a:fld>
            <a:endParaRPr lang="en-US"/>
          </a:p>
        </p:txBody>
      </p:sp>
    </p:spTree>
    <p:extLst>
      <p:ext uri="{BB962C8B-B14F-4D97-AF65-F5344CB8AC3E}">
        <p14:creationId xmlns:p14="http://schemas.microsoft.com/office/powerpoint/2010/main" val="3797263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FB22-CDC9-49F3-AC21-D4CCAD916D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EA8640-4823-41B7-88EE-9F0C3AE011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C069DB-9B81-42BD-B821-3EA93AAC11A5}"/>
              </a:ext>
            </a:extLst>
          </p:cNvPr>
          <p:cNvSpPr>
            <a:spLocks noGrp="1"/>
          </p:cNvSpPr>
          <p:nvPr>
            <p:ph type="dt" sz="half" idx="10"/>
          </p:nvPr>
        </p:nvSpPr>
        <p:spPr/>
        <p:txBody>
          <a:bodyPr/>
          <a:lstStyle/>
          <a:p>
            <a:fld id="{5BE2FCFA-A85A-426F-AC5A-CE0EE3CF1B94}" type="datetimeFigureOut">
              <a:rPr lang="en-US" smtClean="0"/>
              <a:t>4/11/2021</a:t>
            </a:fld>
            <a:endParaRPr lang="en-US"/>
          </a:p>
        </p:txBody>
      </p:sp>
      <p:sp>
        <p:nvSpPr>
          <p:cNvPr id="5" name="Footer Placeholder 4">
            <a:extLst>
              <a:ext uri="{FF2B5EF4-FFF2-40B4-BE49-F238E27FC236}">
                <a16:creationId xmlns:a16="http://schemas.microsoft.com/office/drawing/2014/main" id="{5B33A21E-F4AF-4D8B-B924-017E052B1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DD54F-D22B-4F40-A0F5-E583AA72F2F6}"/>
              </a:ext>
            </a:extLst>
          </p:cNvPr>
          <p:cNvSpPr>
            <a:spLocks noGrp="1"/>
          </p:cNvSpPr>
          <p:nvPr>
            <p:ph type="sldNum" sz="quarter" idx="12"/>
          </p:nvPr>
        </p:nvSpPr>
        <p:spPr/>
        <p:txBody>
          <a:bodyPr/>
          <a:lstStyle/>
          <a:p>
            <a:fld id="{6960E92E-B691-44D1-91DD-AFF45EC7A3DB}" type="slidenum">
              <a:rPr lang="en-US" smtClean="0"/>
              <a:t>‹#›</a:t>
            </a:fld>
            <a:endParaRPr lang="en-US"/>
          </a:p>
        </p:txBody>
      </p:sp>
    </p:spTree>
    <p:extLst>
      <p:ext uri="{BB962C8B-B14F-4D97-AF65-F5344CB8AC3E}">
        <p14:creationId xmlns:p14="http://schemas.microsoft.com/office/powerpoint/2010/main" val="241566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8C6A-E783-476F-8D05-018B9B599B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A45EB-67E0-4C03-A156-5DEB487F23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907D21-463B-4946-8BE2-0E9D8FF03E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5D5B69-94E5-44C7-A0C5-C2AE9856A007}"/>
              </a:ext>
            </a:extLst>
          </p:cNvPr>
          <p:cNvSpPr>
            <a:spLocks noGrp="1"/>
          </p:cNvSpPr>
          <p:nvPr>
            <p:ph type="dt" sz="half" idx="10"/>
          </p:nvPr>
        </p:nvSpPr>
        <p:spPr/>
        <p:txBody>
          <a:bodyPr/>
          <a:lstStyle/>
          <a:p>
            <a:fld id="{5BE2FCFA-A85A-426F-AC5A-CE0EE3CF1B94}" type="datetimeFigureOut">
              <a:rPr lang="en-US" smtClean="0"/>
              <a:t>4/11/2021</a:t>
            </a:fld>
            <a:endParaRPr lang="en-US"/>
          </a:p>
        </p:txBody>
      </p:sp>
      <p:sp>
        <p:nvSpPr>
          <p:cNvPr id="6" name="Footer Placeholder 5">
            <a:extLst>
              <a:ext uri="{FF2B5EF4-FFF2-40B4-BE49-F238E27FC236}">
                <a16:creationId xmlns:a16="http://schemas.microsoft.com/office/drawing/2014/main" id="{89814209-49D2-4798-95E6-AADD2E1404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50179D-3884-4201-9A24-F407C94B4830}"/>
              </a:ext>
            </a:extLst>
          </p:cNvPr>
          <p:cNvSpPr>
            <a:spLocks noGrp="1"/>
          </p:cNvSpPr>
          <p:nvPr>
            <p:ph type="sldNum" sz="quarter" idx="12"/>
          </p:nvPr>
        </p:nvSpPr>
        <p:spPr/>
        <p:txBody>
          <a:bodyPr/>
          <a:lstStyle/>
          <a:p>
            <a:fld id="{6960E92E-B691-44D1-91DD-AFF45EC7A3DB}" type="slidenum">
              <a:rPr lang="en-US" smtClean="0"/>
              <a:t>‹#›</a:t>
            </a:fld>
            <a:endParaRPr lang="en-US"/>
          </a:p>
        </p:txBody>
      </p:sp>
    </p:spTree>
    <p:extLst>
      <p:ext uri="{BB962C8B-B14F-4D97-AF65-F5344CB8AC3E}">
        <p14:creationId xmlns:p14="http://schemas.microsoft.com/office/powerpoint/2010/main" val="3153264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346E-C1A7-4F05-AA4D-62049BF4FC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D0CFD1-D258-4391-A040-D02243A791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D11B74-CE77-4867-804E-0F4679D54E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0D8893-8C52-428C-B2D6-FFB6C6A9DA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60C9E0-5DAF-4D9C-B42F-8438294BA3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5350CF-D237-4D30-9FB0-6C347514FCB4}"/>
              </a:ext>
            </a:extLst>
          </p:cNvPr>
          <p:cNvSpPr>
            <a:spLocks noGrp="1"/>
          </p:cNvSpPr>
          <p:nvPr>
            <p:ph type="dt" sz="half" idx="10"/>
          </p:nvPr>
        </p:nvSpPr>
        <p:spPr/>
        <p:txBody>
          <a:bodyPr/>
          <a:lstStyle/>
          <a:p>
            <a:fld id="{5BE2FCFA-A85A-426F-AC5A-CE0EE3CF1B94}" type="datetimeFigureOut">
              <a:rPr lang="en-US" smtClean="0"/>
              <a:t>4/11/2021</a:t>
            </a:fld>
            <a:endParaRPr lang="en-US"/>
          </a:p>
        </p:txBody>
      </p:sp>
      <p:sp>
        <p:nvSpPr>
          <p:cNvPr id="8" name="Footer Placeholder 7">
            <a:extLst>
              <a:ext uri="{FF2B5EF4-FFF2-40B4-BE49-F238E27FC236}">
                <a16:creationId xmlns:a16="http://schemas.microsoft.com/office/drawing/2014/main" id="{6B932E23-AEE9-4983-B58B-BF0FE001B3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58EC06-5408-489D-ADC7-5439904ACEC7}"/>
              </a:ext>
            </a:extLst>
          </p:cNvPr>
          <p:cNvSpPr>
            <a:spLocks noGrp="1"/>
          </p:cNvSpPr>
          <p:nvPr>
            <p:ph type="sldNum" sz="quarter" idx="12"/>
          </p:nvPr>
        </p:nvSpPr>
        <p:spPr/>
        <p:txBody>
          <a:bodyPr/>
          <a:lstStyle/>
          <a:p>
            <a:fld id="{6960E92E-B691-44D1-91DD-AFF45EC7A3DB}" type="slidenum">
              <a:rPr lang="en-US" smtClean="0"/>
              <a:t>‹#›</a:t>
            </a:fld>
            <a:endParaRPr lang="en-US"/>
          </a:p>
        </p:txBody>
      </p:sp>
    </p:spTree>
    <p:extLst>
      <p:ext uri="{BB962C8B-B14F-4D97-AF65-F5344CB8AC3E}">
        <p14:creationId xmlns:p14="http://schemas.microsoft.com/office/powerpoint/2010/main" val="277950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25E3-7F48-4A82-BC9F-49EE7297FB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DF6AE5-86F1-4E36-84C2-E5B5FEA01B97}"/>
              </a:ext>
            </a:extLst>
          </p:cNvPr>
          <p:cNvSpPr>
            <a:spLocks noGrp="1"/>
          </p:cNvSpPr>
          <p:nvPr>
            <p:ph type="dt" sz="half" idx="10"/>
          </p:nvPr>
        </p:nvSpPr>
        <p:spPr/>
        <p:txBody>
          <a:bodyPr/>
          <a:lstStyle/>
          <a:p>
            <a:fld id="{5BE2FCFA-A85A-426F-AC5A-CE0EE3CF1B94}" type="datetimeFigureOut">
              <a:rPr lang="en-US" smtClean="0"/>
              <a:t>4/11/2021</a:t>
            </a:fld>
            <a:endParaRPr lang="en-US"/>
          </a:p>
        </p:txBody>
      </p:sp>
      <p:sp>
        <p:nvSpPr>
          <p:cNvPr id="4" name="Footer Placeholder 3">
            <a:extLst>
              <a:ext uri="{FF2B5EF4-FFF2-40B4-BE49-F238E27FC236}">
                <a16:creationId xmlns:a16="http://schemas.microsoft.com/office/drawing/2014/main" id="{72933F7E-4F7A-4AA5-9DF9-D59EE3423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3270BA-8000-4157-B181-AEFC81ED7659}"/>
              </a:ext>
            </a:extLst>
          </p:cNvPr>
          <p:cNvSpPr>
            <a:spLocks noGrp="1"/>
          </p:cNvSpPr>
          <p:nvPr>
            <p:ph type="sldNum" sz="quarter" idx="12"/>
          </p:nvPr>
        </p:nvSpPr>
        <p:spPr/>
        <p:txBody>
          <a:bodyPr/>
          <a:lstStyle/>
          <a:p>
            <a:fld id="{6960E92E-B691-44D1-91DD-AFF45EC7A3DB}" type="slidenum">
              <a:rPr lang="en-US" smtClean="0"/>
              <a:t>‹#›</a:t>
            </a:fld>
            <a:endParaRPr lang="en-US"/>
          </a:p>
        </p:txBody>
      </p:sp>
    </p:spTree>
    <p:extLst>
      <p:ext uri="{BB962C8B-B14F-4D97-AF65-F5344CB8AC3E}">
        <p14:creationId xmlns:p14="http://schemas.microsoft.com/office/powerpoint/2010/main" val="2445435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B906CA-EFBE-4391-9746-F478263627E4}"/>
              </a:ext>
            </a:extLst>
          </p:cNvPr>
          <p:cNvSpPr>
            <a:spLocks noGrp="1"/>
          </p:cNvSpPr>
          <p:nvPr>
            <p:ph type="dt" sz="half" idx="10"/>
          </p:nvPr>
        </p:nvSpPr>
        <p:spPr/>
        <p:txBody>
          <a:bodyPr/>
          <a:lstStyle/>
          <a:p>
            <a:fld id="{5BE2FCFA-A85A-426F-AC5A-CE0EE3CF1B94}" type="datetimeFigureOut">
              <a:rPr lang="en-US" smtClean="0"/>
              <a:t>4/11/2021</a:t>
            </a:fld>
            <a:endParaRPr lang="en-US"/>
          </a:p>
        </p:txBody>
      </p:sp>
      <p:sp>
        <p:nvSpPr>
          <p:cNvPr id="3" name="Footer Placeholder 2">
            <a:extLst>
              <a:ext uri="{FF2B5EF4-FFF2-40B4-BE49-F238E27FC236}">
                <a16:creationId xmlns:a16="http://schemas.microsoft.com/office/drawing/2014/main" id="{82AB7158-5A06-41AB-8332-6E2BAE36B4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275F26-DEE6-4491-9FAB-ADC8EDDAC833}"/>
              </a:ext>
            </a:extLst>
          </p:cNvPr>
          <p:cNvSpPr>
            <a:spLocks noGrp="1"/>
          </p:cNvSpPr>
          <p:nvPr>
            <p:ph type="sldNum" sz="quarter" idx="12"/>
          </p:nvPr>
        </p:nvSpPr>
        <p:spPr/>
        <p:txBody>
          <a:bodyPr/>
          <a:lstStyle/>
          <a:p>
            <a:fld id="{6960E92E-B691-44D1-91DD-AFF45EC7A3DB}" type="slidenum">
              <a:rPr lang="en-US" smtClean="0"/>
              <a:t>‹#›</a:t>
            </a:fld>
            <a:endParaRPr lang="en-US"/>
          </a:p>
        </p:txBody>
      </p:sp>
    </p:spTree>
    <p:extLst>
      <p:ext uri="{BB962C8B-B14F-4D97-AF65-F5344CB8AC3E}">
        <p14:creationId xmlns:p14="http://schemas.microsoft.com/office/powerpoint/2010/main" val="111185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0E55D-D577-42DF-AADF-EDDB50C9EC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DD43B5-79EB-470F-90E2-D6D0F49B2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685955-7D4F-49A6-B5BF-F785203989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029600-1250-4D7F-94EA-6F5F929C323A}"/>
              </a:ext>
            </a:extLst>
          </p:cNvPr>
          <p:cNvSpPr>
            <a:spLocks noGrp="1"/>
          </p:cNvSpPr>
          <p:nvPr>
            <p:ph type="dt" sz="half" idx="10"/>
          </p:nvPr>
        </p:nvSpPr>
        <p:spPr/>
        <p:txBody>
          <a:bodyPr/>
          <a:lstStyle/>
          <a:p>
            <a:fld id="{5BE2FCFA-A85A-426F-AC5A-CE0EE3CF1B94}" type="datetimeFigureOut">
              <a:rPr lang="en-US" smtClean="0"/>
              <a:t>4/11/2021</a:t>
            </a:fld>
            <a:endParaRPr lang="en-US"/>
          </a:p>
        </p:txBody>
      </p:sp>
      <p:sp>
        <p:nvSpPr>
          <p:cNvPr id="6" name="Footer Placeholder 5">
            <a:extLst>
              <a:ext uri="{FF2B5EF4-FFF2-40B4-BE49-F238E27FC236}">
                <a16:creationId xmlns:a16="http://schemas.microsoft.com/office/drawing/2014/main" id="{578D9FEB-A93A-4320-9CFA-63AAF2C08F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636574-F5CF-4E76-A546-DB01D2E2CCAD}"/>
              </a:ext>
            </a:extLst>
          </p:cNvPr>
          <p:cNvSpPr>
            <a:spLocks noGrp="1"/>
          </p:cNvSpPr>
          <p:nvPr>
            <p:ph type="sldNum" sz="quarter" idx="12"/>
          </p:nvPr>
        </p:nvSpPr>
        <p:spPr/>
        <p:txBody>
          <a:bodyPr/>
          <a:lstStyle/>
          <a:p>
            <a:fld id="{6960E92E-B691-44D1-91DD-AFF45EC7A3DB}" type="slidenum">
              <a:rPr lang="en-US" smtClean="0"/>
              <a:t>‹#›</a:t>
            </a:fld>
            <a:endParaRPr lang="en-US"/>
          </a:p>
        </p:txBody>
      </p:sp>
    </p:spTree>
    <p:extLst>
      <p:ext uri="{BB962C8B-B14F-4D97-AF65-F5344CB8AC3E}">
        <p14:creationId xmlns:p14="http://schemas.microsoft.com/office/powerpoint/2010/main" val="2303308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9DCB2-B797-45A1-B36D-7E0561539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203229-990B-4EEA-9747-5FFCC95BE9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F4EBE1-1730-4A12-AC86-C27106CF2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B88B3-E9C3-4A30-828B-88BCA29DF659}"/>
              </a:ext>
            </a:extLst>
          </p:cNvPr>
          <p:cNvSpPr>
            <a:spLocks noGrp="1"/>
          </p:cNvSpPr>
          <p:nvPr>
            <p:ph type="dt" sz="half" idx="10"/>
          </p:nvPr>
        </p:nvSpPr>
        <p:spPr/>
        <p:txBody>
          <a:bodyPr/>
          <a:lstStyle/>
          <a:p>
            <a:fld id="{5BE2FCFA-A85A-426F-AC5A-CE0EE3CF1B94}" type="datetimeFigureOut">
              <a:rPr lang="en-US" smtClean="0"/>
              <a:t>4/11/2021</a:t>
            </a:fld>
            <a:endParaRPr lang="en-US"/>
          </a:p>
        </p:txBody>
      </p:sp>
      <p:sp>
        <p:nvSpPr>
          <p:cNvPr id="6" name="Footer Placeholder 5">
            <a:extLst>
              <a:ext uri="{FF2B5EF4-FFF2-40B4-BE49-F238E27FC236}">
                <a16:creationId xmlns:a16="http://schemas.microsoft.com/office/drawing/2014/main" id="{6DB91DA3-7FB5-4E60-B737-85647057B1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F23114-1048-48F6-8B68-C33A8EFA3C9A}"/>
              </a:ext>
            </a:extLst>
          </p:cNvPr>
          <p:cNvSpPr>
            <a:spLocks noGrp="1"/>
          </p:cNvSpPr>
          <p:nvPr>
            <p:ph type="sldNum" sz="quarter" idx="12"/>
          </p:nvPr>
        </p:nvSpPr>
        <p:spPr/>
        <p:txBody>
          <a:bodyPr/>
          <a:lstStyle/>
          <a:p>
            <a:fld id="{6960E92E-B691-44D1-91DD-AFF45EC7A3DB}" type="slidenum">
              <a:rPr lang="en-US" smtClean="0"/>
              <a:t>‹#›</a:t>
            </a:fld>
            <a:endParaRPr lang="en-US"/>
          </a:p>
        </p:txBody>
      </p:sp>
    </p:spTree>
    <p:extLst>
      <p:ext uri="{BB962C8B-B14F-4D97-AF65-F5344CB8AC3E}">
        <p14:creationId xmlns:p14="http://schemas.microsoft.com/office/powerpoint/2010/main" val="145219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F2BEC8-6C27-471F-823D-55E5D5B320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1AC3E8-52AD-4643-ADD5-F86C1C8E2F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BBE38-9BEC-43BF-9C06-8AD7EA5FB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2FCFA-A85A-426F-AC5A-CE0EE3CF1B94}" type="datetimeFigureOut">
              <a:rPr lang="en-US" smtClean="0"/>
              <a:t>4/11/2021</a:t>
            </a:fld>
            <a:endParaRPr lang="en-US"/>
          </a:p>
        </p:txBody>
      </p:sp>
      <p:sp>
        <p:nvSpPr>
          <p:cNvPr id="5" name="Footer Placeholder 4">
            <a:extLst>
              <a:ext uri="{FF2B5EF4-FFF2-40B4-BE49-F238E27FC236}">
                <a16:creationId xmlns:a16="http://schemas.microsoft.com/office/drawing/2014/main" id="{4D0D187E-5A7F-4937-8B51-73BCA684AF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2E0732-90C0-4F23-BEFF-B3636D412A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0E92E-B691-44D1-91DD-AFF45EC7A3DB}" type="slidenum">
              <a:rPr lang="en-US" smtClean="0"/>
              <a:t>‹#›</a:t>
            </a:fld>
            <a:endParaRPr lang="en-US"/>
          </a:p>
        </p:txBody>
      </p:sp>
    </p:spTree>
    <p:extLst>
      <p:ext uri="{BB962C8B-B14F-4D97-AF65-F5344CB8AC3E}">
        <p14:creationId xmlns:p14="http://schemas.microsoft.com/office/powerpoint/2010/main" val="1403772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351C65-21BF-4807-A9EE-01396B562EBF}"/>
              </a:ext>
            </a:extLst>
          </p:cNvPr>
          <p:cNvSpPr/>
          <p:nvPr/>
        </p:nvSpPr>
        <p:spPr>
          <a:xfrm>
            <a:off x="0" y="0"/>
            <a:ext cx="12191999"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266" name="Picture 2" descr="Η πραγματική «Αλίκη στη Χώρα των Θαυμάτων» ξεπηδά μέσα από το παραμύθι |  Ιστορία">
            <a:extLst>
              <a:ext uri="{FF2B5EF4-FFF2-40B4-BE49-F238E27FC236}">
                <a16:creationId xmlns:a16="http://schemas.microsoft.com/office/drawing/2014/main" id="{CC7B76B7-3E4A-4CA0-B780-0BD5E16EB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06478"/>
            <a:ext cx="11628581" cy="564067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A353DC0-8BC3-4011-9AA9-B54514898C03}"/>
              </a:ext>
            </a:extLst>
          </p:cNvPr>
          <p:cNvSpPr txBox="1"/>
          <p:nvPr/>
        </p:nvSpPr>
        <p:spPr>
          <a:xfrm rot="10800000" flipV="1">
            <a:off x="166254" y="180073"/>
            <a:ext cx="11868727" cy="646331"/>
          </a:xfrm>
          <a:prstGeom prst="rect">
            <a:avLst/>
          </a:prstGeom>
          <a:solidFill>
            <a:srgbClr val="34F8FF"/>
          </a:solidFill>
        </p:spPr>
        <p:txBody>
          <a:bodyPr wrap="square">
            <a:spAutoFit/>
          </a:bodyPr>
          <a:lstStyle/>
          <a:p>
            <a:pPr algn="ctr"/>
            <a:r>
              <a:rPr lang="el-GR" sz="3600" b="1" dirty="0">
                <a:solidFill>
                  <a:srgbClr val="FF0000"/>
                </a:solidFill>
                <a:latin typeface="Times New Roman" panose="02020603050405020304" pitchFamily="18" charset="0"/>
                <a:cs typeface="Times New Roman" panose="02020603050405020304" pitchFamily="18" charset="0"/>
              </a:rPr>
              <a:t>ΠΑΣΧΑ ΣΤΗΝ ΑΡΙΘΜΟΧΩΡΑ</a:t>
            </a:r>
            <a:endParaRPr lang="en-US" sz="3600" dirty="0"/>
          </a:p>
        </p:txBody>
      </p:sp>
    </p:spTree>
    <p:extLst>
      <p:ext uri="{BB962C8B-B14F-4D97-AF65-F5344CB8AC3E}">
        <p14:creationId xmlns:p14="http://schemas.microsoft.com/office/powerpoint/2010/main" val="604223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C3FDC8-911D-40D5-B0CF-1923559207FC}"/>
              </a:ext>
            </a:extLst>
          </p:cNvPr>
          <p:cNvSpPr/>
          <p:nvPr/>
        </p:nvSpPr>
        <p:spPr>
          <a:xfrm>
            <a:off x="0" y="0"/>
            <a:ext cx="12191999"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6146" name="Picture 2" descr="Θειος Σκρουτζ (@skroutzmcduck) | Twitter">
            <a:extLst>
              <a:ext uri="{FF2B5EF4-FFF2-40B4-BE49-F238E27FC236}">
                <a16:creationId xmlns:a16="http://schemas.microsoft.com/office/drawing/2014/main" id="{6E6BBB23-557A-4CF0-92EE-09421CFCE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091" y="3556000"/>
            <a:ext cx="6001904" cy="310803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5" name="Picture 2" descr="Θειος Σκρουτζ (@skroutzmcduck) | Twitter">
            <a:extLst>
              <a:ext uri="{FF2B5EF4-FFF2-40B4-BE49-F238E27FC236}">
                <a16:creationId xmlns:a16="http://schemas.microsoft.com/office/drawing/2014/main" id="{E6471908-DC0F-4F62-966D-7C9A0B2BD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091" y="286616"/>
            <a:ext cx="6001904" cy="298276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6150" name="Picture 6" descr="Happy Birthday Mickey &amp; Minnie Mouse - Childit - Τα πάντα για το παιδί">
            <a:extLst>
              <a:ext uri="{FF2B5EF4-FFF2-40B4-BE49-F238E27FC236}">
                <a16:creationId xmlns:a16="http://schemas.microsoft.com/office/drawing/2014/main" id="{9522931D-D7B0-4FB5-90F5-1746022AE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 y="1473200"/>
            <a:ext cx="5215082" cy="520469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4E7566F-34FE-4B21-BC13-7C47A63EE0C4}"/>
              </a:ext>
            </a:extLst>
          </p:cNvPr>
          <p:cNvSpPr/>
          <p:nvPr/>
        </p:nvSpPr>
        <p:spPr>
          <a:xfrm>
            <a:off x="193965" y="180109"/>
            <a:ext cx="5281468" cy="1112982"/>
          </a:xfrm>
          <a:prstGeom prst="rect">
            <a:avLst/>
          </a:prstGeom>
          <a:solidFill>
            <a:srgbClr val="34F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solidFill>
                  <a:srgbClr val="FF0000"/>
                </a:solidFill>
                <a:latin typeface="Times New Roman" panose="02020603050405020304" pitchFamily="18" charset="0"/>
                <a:cs typeface="Times New Roman" panose="02020603050405020304" pitchFamily="18" charset="0"/>
              </a:rPr>
              <a:t>Ο Μίκυ και η Μίνι θέλουν να αγοράσουν πασχαλινές λαμπάδες για όλα τα παπάκια. Πόσες λαμπάδες πρέπει να αγοράσουν; </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361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31E40E-C935-4A98-8BE2-B16C97D38FF7}"/>
              </a:ext>
            </a:extLst>
          </p:cNvPr>
          <p:cNvSpPr/>
          <p:nvPr/>
        </p:nvSpPr>
        <p:spPr>
          <a:xfrm>
            <a:off x="0" y="0"/>
            <a:ext cx="12191999"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26" name="Picture 2" descr="Σαν σήμερα (27-3-1901)Γεννήθηκε ο «πατέρας» του Ντόναλντ Ντακ, Καρλ Μπαρκς  - Ειδήσεις - νέα - Το Βήμα Online">
            <a:extLst>
              <a:ext uri="{FF2B5EF4-FFF2-40B4-BE49-F238E27FC236}">
                <a16:creationId xmlns:a16="http://schemas.microsoft.com/office/drawing/2014/main" id="{EEABB72B-0E93-40EE-9DFC-6DC772DFC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73" y="1505527"/>
            <a:ext cx="6188363" cy="518403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20" name="Picture 4" descr="Μύρισε Πάσχα... μύρισε Ελλαδα!!! | Το Παραμύθι Πάτρα - Παιδικός σταθμός /  Νηπιαγωγείο στην Πάτρα">
            <a:extLst>
              <a:ext uri="{FF2B5EF4-FFF2-40B4-BE49-F238E27FC236}">
                <a16:creationId xmlns:a16="http://schemas.microsoft.com/office/drawing/2014/main" id="{720BB3D7-C797-4982-B23A-0766493A1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8873" y="3666836"/>
            <a:ext cx="4639399" cy="290143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7" name="Picture 4" descr="Μύρισε Πάσχα... μύρισε Ελλαδα!!! | Το Παραμύθι Πάτρα - Παιδικός σταθμός /  Νηπιαγωγείο στην Πάτρα">
            <a:extLst>
              <a:ext uri="{FF2B5EF4-FFF2-40B4-BE49-F238E27FC236}">
                <a16:creationId xmlns:a16="http://schemas.microsoft.com/office/drawing/2014/main" id="{1516F51F-8676-4C1C-8497-E45A8E8F1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8873" y="377472"/>
            <a:ext cx="4639399" cy="290143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419738A-6E48-4176-87A3-656AA124F0C4}"/>
              </a:ext>
            </a:extLst>
          </p:cNvPr>
          <p:cNvSpPr txBox="1"/>
          <p:nvPr/>
        </p:nvSpPr>
        <p:spPr>
          <a:xfrm rot="10800000" flipV="1">
            <a:off x="258617" y="216834"/>
            <a:ext cx="6354617" cy="1015663"/>
          </a:xfrm>
          <a:prstGeom prst="rect">
            <a:avLst/>
          </a:prstGeom>
          <a:solidFill>
            <a:srgbClr val="34F8FF"/>
          </a:solidFill>
        </p:spPr>
        <p:txBody>
          <a:bodyPr wrap="square">
            <a:spAutoFit/>
          </a:bodyPr>
          <a:lstStyle/>
          <a:p>
            <a:r>
              <a:rPr lang="el-GR" sz="2000" b="1" dirty="0">
                <a:solidFill>
                  <a:srgbClr val="FF0000"/>
                </a:solidFill>
                <a:latin typeface="Times New Roman" panose="02020603050405020304" pitchFamily="18" charset="0"/>
                <a:cs typeface="Times New Roman" panose="02020603050405020304" pitchFamily="18" charset="0"/>
              </a:rPr>
              <a:t> Η Νταίζη πήρε μαζί της στην εκδρομή τα πασχαλινά κουλουράκια που έψησε. Θα φτάσουν για όλη την παρέα;</a:t>
            </a:r>
          </a:p>
        </p:txBody>
      </p:sp>
    </p:spTree>
    <p:extLst>
      <p:ext uri="{BB962C8B-B14F-4D97-AF65-F5344CB8AC3E}">
        <p14:creationId xmlns:p14="http://schemas.microsoft.com/office/powerpoint/2010/main" val="4129504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E1EACE-39FE-47FF-89D4-E3EC806BE8CA}"/>
              </a:ext>
            </a:extLst>
          </p:cNvPr>
          <p:cNvSpPr/>
          <p:nvPr/>
        </p:nvSpPr>
        <p:spPr>
          <a:xfrm>
            <a:off x="-120073" y="-175493"/>
            <a:ext cx="12312073" cy="712123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050" name="Picture 2" descr="Το εορταστικό ωράριο των καταστημάτων της Κατερίνης την περίοδο του Πάσχα -  Ο Ντελάλης">
            <a:extLst>
              <a:ext uri="{FF2B5EF4-FFF2-40B4-BE49-F238E27FC236}">
                <a16:creationId xmlns:a16="http://schemas.microsoft.com/office/drawing/2014/main" id="{488A0043-9C6F-436F-ADF8-DBA7CD8D6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311" y="3490767"/>
            <a:ext cx="3209635" cy="310110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5" name="Picture 2" descr="Το εορταστικό ωράριο των καταστημάτων της Κατερίνης την περίοδο του Πάσχα -  Ο Ντελάλης">
            <a:extLst>
              <a:ext uri="{FF2B5EF4-FFF2-40B4-BE49-F238E27FC236}">
                <a16:creationId xmlns:a16="http://schemas.microsoft.com/office/drawing/2014/main" id="{B103E2DA-0CE2-4C55-B174-7296B8C0C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1455" y="199736"/>
            <a:ext cx="3209635" cy="293716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6" name="Picture 2" descr="Το εορταστικό ωράριο των καταστημάτων της Κατερίνης την περίοδο του Πάσχα -  Ο Ντελάλης">
            <a:extLst>
              <a:ext uri="{FF2B5EF4-FFF2-40B4-BE49-F238E27FC236}">
                <a16:creationId xmlns:a16="http://schemas.microsoft.com/office/drawing/2014/main" id="{5920BC60-7B7C-4C22-B1B5-0D2B4164C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9164" y="3512126"/>
            <a:ext cx="3269671" cy="310111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7" name="Picture 2" descr="Το εορταστικό ωράριο των καταστημάτων της Κατερίνης την περίοδο του Πάσχα -  Ο Ντελάλης">
            <a:extLst>
              <a:ext uri="{FF2B5EF4-FFF2-40B4-BE49-F238E27FC236}">
                <a16:creationId xmlns:a16="http://schemas.microsoft.com/office/drawing/2014/main" id="{F39D2F54-9843-4729-A980-C5F266AC5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9165" y="175492"/>
            <a:ext cx="3269670" cy="293716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0" name="Picture 9" descr="ΦΊΛΟΙ ΤΟΥ ΜΊΚΥ ΜΆΟΥΣ - Παίξτε Jigsaw Puzzle δωρεάν στο Puzzle Factory">
            <a:extLst>
              <a:ext uri="{FF2B5EF4-FFF2-40B4-BE49-F238E27FC236}">
                <a16:creationId xmlns:a16="http://schemas.microsoft.com/office/drawing/2014/main" id="{01C724AA-4EC5-4559-A243-25E0AFB357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005" t="31248" r="4098" b="7138"/>
          <a:stretch/>
        </p:blipFill>
        <p:spPr bwMode="auto">
          <a:xfrm>
            <a:off x="64654" y="1182254"/>
            <a:ext cx="4391891" cy="553258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B915DBA-2D6B-4016-AF96-7BBA7FAF6697}"/>
              </a:ext>
            </a:extLst>
          </p:cNvPr>
          <p:cNvSpPr txBox="1"/>
          <p:nvPr/>
        </p:nvSpPr>
        <p:spPr>
          <a:xfrm rot="10800000" flipV="1">
            <a:off x="0" y="144309"/>
            <a:ext cx="4535054" cy="707886"/>
          </a:xfrm>
          <a:prstGeom prst="rect">
            <a:avLst/>
          </a:prstGeom>
          <a:solidFill>
            <a:srgbClr val="34F8FF"/>
          </a:solidFill>
        </p:spPr>
        <p:txBody>
          <a:bodyPr wrap="square">
            <a:spAutoFit/>
          </a:bodyPr>
          <a:lstStyle/>
          <a:p>
            <a:r>
              <a:rPr lang="el-GR" sz="2000" b="1" dirty="0">
                <a:solidFill>
                  <a:srgbClr val="FF0000"/>
                </a:solidFill>
                <a:latin typeface="Times New Roman" panose="02020603050405020304" pitchFamily="18" charset="0"/>
                <a:cs typeface="Times New Roman" panose="02020603050405020304" pitchFamily="18" charset="0"/>
              </a:rPr>
              <a:t> Πόσα λαγουδάκια συνάντησαν ο Ντόναλντ και ο Πλούτο στο δάσος;</a:t>
            </a:r>
            <a:endParaRPr lang="en-US" sz="2000" dirty="0"/>
          </a:p>
        </p:txBody>
      </p:sp>
    </p:spTree>
    <p:extLst>
      <p:ext uri="{BB962C8B-B14F-4D97-AF65-F5344CB8AC3E}">
        <p14:creationId xmlns:p14="http://schemas.microsoft.com/office/powerpoint/2010/main" val="716393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514427-94EF-4706-8642-97019FDCBF57}"/>
              </a:ext>
            </a:extLst>
          </p:cNvPr>
          <p:cNvSpPr/>
          <p:nvPr/>
        </p:nvSpPr>
        <p:spPr>
          <a:xfrm>
            <a:off x="-320846" y="0"/>
            <a:ext cx="12512846"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4100" name="Picture 4" descr="Πρωτότυπα πασχαλινά σοκολατένια αβγά – epikairo.com">
            <a:extLst>
              <a:ext uri="{FF2B5EF4-FFF2-40B4-BE49-F238E27FC236}">
                <a16:creationId xmlns:a16="http://schemas.microsoft.com/office/drawing/2014/main" id="{D5959CFB-AA36-45C4-9988-6A759F74E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3312" y="3601226"/>
            <a:ext cx="1854924" cy="234409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5" name="Picture 4" descr="Πρωτότυπα πασχαλινά σοκολατένια αβγά – epikairo.com">
            <a:extLst>
              <a:ext uri="{FF2B5EF4-FFF2-40B4-BE49-F238E27FC236}">
                <a16:creationId xmlns:a16="http://schemas.microsoft.com/office/drawing/2014/main" id="{E267F629-1B3B-4E39-8F19-42D7A74B1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830" y="4172595"/>
            <a:ext cx="1921163" cy="242512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6" name="Picture 5" descr="Πρωτότυπα πασχαλινά σοκολατένια αβγά – epikairo.com">
            <a:extLst>
              <a:ext uri="{FF2B5EF4-FFF2-40B4-BE49-F238E27FC236}">
                <a16:creationId xmlns:a16="http://schemas.microsoft.com/office/drawing/2014/main" id="{380194EC-7779-4437-A355-17ECE5236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4164" y="778271"/>
            <a:ext cx="1844072" cy="226348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7" name="Picture 6" descr="Πρωτότυπα πασχαλινά σοκολατένια αβγά – epikairo.com">
            <a:extLst>
              <a:ext uri="{FF2B5EF4-FFF2-40B4-BE49-F238E27FC236}">
                <a16:creationId xmlns:a16="http://schemas.microsoft.com/office/drawing/2014/main" id="{D479611D-CF46-492A-B289-20268215C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7904" y="1252813"/>
            <a:ext cx="1921163" cy="225296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4104" name="Picture 8" descr="Berapakah Kekayaan Gober Bebek? - kumparan.com">
            <a:extLst>
              <a:ext uri="{FF2B5EF4-FFF2-40B4-BE49-F238E27FC236}">
                <a16:creationId xmlns:a16="http://schemas.microsoft.com/office/drawing/2014/main" id="{E819A694-1AFC-4B3B-BC9D-237D38480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 y="1870057"/>
            <a:ext cx="4932296" cy="484745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2" name="Picture 11" descr="Πρωτότυπα πασχαλινά σοκολατένια αβγά – epikairo.com">
            <a:extLst>
              <a:ext uri="{FF2B5EF4-FFF2-40B4-BE49-F238E27FC236}">
                <a16:creationId xmlns:a16="http://schemas.microsoft.com/office/drawing/2014/main" id="{D107F06C-80A1-4E63-85E8-BEB393F61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264" y="1870057"/>
            <a:ext cx="2011578" cy="226348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3EB5707-0776-4AD0-B01C-0090E44CD89A}"/>
              </a:ext>
            </a:extLst>
          </p:cNvPr>
          <p:cNvSpPr txBox="1"/>
          <p:nvPr/>
        </p:nvSpPr>
        <p:spPr>
          <a:xfrm>
            <a:off x="-221673" y="170137"/>
            <a:ext cx="7955814" cy="1323439"/>
          </a:xfrm>
          <a:prstGeom prst="rect">
            <a:avLst/>
          </a:prstGeom>
          <a:solidFill>
            <a:srgbClr val="34F8FF"/>
          </a:solidFill>
        </p:spPr>
        <p:txBody>
          <a:bodyPr wrap="square">
            <a:spAutoFit/>
          </a:bodyPr>
          <a:lstStyle/>
          <a:p>
            <a:r>
              <a:rPr lang="el-GR" sz="2000" b="1" dirty="0">
                <a:solidFill>
                  <a:srgbClr val="FF0000"/>
                </a:solidFill>
                <a:latin typeface="Times New Roman" panose="02020603050405020304" pitchFamily="18" charset="0"/>
                <a:cs typeface="Times New Roman" panose="02020603050405020304" pitchFamily="18" charset="0"/>
              </a:rPr>
              <a:t> Ο Σκρουτζ υποσχέθηκε στον Ντόναλντ και τα ανιψάκια του, ότι όταν τελειώσουν την εργασία τους στο θησαυροφυλάκιο, θα τους κεράσει σοκολατένια αυγουλάκια. Φτάνουν τα σοκολατένια αυγουλάκια που παράγγειλε στο ζαχαροπλαστείο και φαίνονται στη διπλανή εικόνα;</a:t>
            </a:r>
          </a:p>
        </p:txBody>
      </p:sp>
      <p:pic>
        <p:nvPicPr>
          <p:cNvPr id="14" name="Picture 13" descr="Πρωτότυπα πασχαλινά σοκολατένια αβγά – epikairo.com">
            <a:extLst>
              <a:ext uri="{FF2B5EF4-FFF2-40B4-BE49-F238E27FC236}">
                <a16:creationId xmlns:a16="http://schemas.microsoft.com/office/drawing/2014/main" id="{761B4CD2-85B9-409E-94E8-6578ACC36A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065" y="4424377"/>
            <a:ext cx="2011977" cy="226348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333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D47C8D-3A08-4B4C-927D-F6854F64C26A}"/>
              </a:ext>
            </a:extLst>
          </p:cNvPr>
          <p:cNvSpPr/>
          <p:nvPr/>
        </p:nvSpPr>
        <p:spPr>
          <a:xfrm>
            <a:off x="0" y="0"/>
            <a:ext cx="12191999"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26" name="Picture 2" descr="Πότε πέφτει το φετινό Πάσχα και η Πρωτομαγιά 2017 | Alfavita">
            <a:extLst>
              <a:ext uri="{FF2B5EF4-FFF2-40B4-BE49-F238E27FC236}">
                <a16:creationId xmlns:a16="http://schemas.microsoft.com/office/drawing/2014/main" id="{45559106-5E22-4D4C-AB14-4831B020E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481" y="3759646"/>
            <a:ext cx="3821484" cy="278829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Πότε πέφτει το φετινό Πάσχα και η Πρωτομαγιά 2017 | Alfavita">
            <a:extLst>
              <a:ext uri="{FF2B5EF4-FFF2-40B4-BE49-F238E27FC236}">
                <a16:creationId xmlns:a16="http://schemas.microsoft.com/office/drawing/2014/main" id="{1A5516B5-4CE0-4707-A033-42BBDC7B3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9437" y="3759646"/>
            <a:ext cx="3821484" cy="278829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Πότε πέφτει το φετινό Πάσχα και η Πρωτομαγιά 2017 | Alfavita">
            <a:extLst>
              <a:ext uri="{FF2B5EF4-FFF2-40B4-BE49-F238E27FC236}">
                <a16:creationId xmlns:a16="http://schemas.microsoft.com/office/drawing/2014/main" id="{A7C1DCEC-1947-4707-BE0B-25314ED26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270" y="561178"/>
            <a:ext cx="4602121" cy="278829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Προσκλητήριο Φραουλίτσα | Balloon Fire eshop">
            <a:extLst>
              <a:ext uri="{FF2B5EF4-FFF2-40B4-BE49-F238E27FC236}">
                <a16:creationId xmlns:a16="http://schemas.microsoft.com/office/drawing/2014/main" id="{8C3C062E-8288-4766-A6F8-F9D43B15FF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8" t="-663" r="54723" b="663"/>
          <a:stretch/>
        </p:blipFill>
        <p:spPr bwMode="auto">
          <a:xfrm>
            <a:off x="170166" y="1317073"/>
            <a:ext cx="2922662" cy="540545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79D0617B-7FF6-442E-84BF-42F1321F5A73}"/>
              </a:ext>
            </a:extLst>
          </p:cNvPr>
          <p:cNvSpPr/>
          <p:nvPr/>
        </p:nvSpPr>
        <p:spPr>
          <a:xfrm>
            <a:off x="92364" y="135469"/>
            <a:ext cx="3094181" cy="1046135"/>
          </a:xfrm>
          <a:prstGeom prst="rect">
            <a:avLst/>
          </a:prstGeom>
          <a:solidFill>
            <a:srgbClr val="34F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solidFill>
                  <a:srgbClr val="FF0000"/>
                </a:solidFill>
                <a:latin typeface="Times New Roman" panose="02020603050405020304" pitchFamily="18" charset="0"/>
                <a:cs typeface="Times New Roman" panose="02020603050405020304" pitchFamily="18" charset="0"/>
              </a:rPr>
              <a:t>Βοήθησε τη Φραουλίτσα να μετρήσει πόσα αυγουλάκια έγιναν λαγοί</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0394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17629D-A43F-4519-BEC1-358A753091D2}"/>
              </a:ext>
            </a:extLst>
          </p:cNvPr>
          <p:cNvSpPr/>
          <p:nvPr/>
        </p:nvSpPr>
        <p:spPr>
          <a:xfrm>
            <a:off x="-47914" y="-90802"/>
            <a:ext cx="12191999"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8194" name="Picture 2" descr="Goofy's Kitchen | Dining &amp; Restaurants | Disneyland Hotel | Disneyland  Resort">
            <a:extLst>
              <a:ext uri="{FF2B5EF4-FFF2-40B4-BE49-F238E27FC236}">
                <a16:creationId xmlns:a16="http://schemas.microsoft.com/office/drawing/2014/main" id="{40521B24-5EE7-45A3-96F2-855DD6BAF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13" y="683491"/>
            <a:ext cx="6210300" cy="586956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8196" name="Picture 4" descr="ΤΣΟΥΡΕΚΙΑ ΠΑΣΧΑΛΙΝΑ ΜΕ ΣΤΕΒΙΑ. | Greek recipes, Greek appetizers, Greek  easter bread">
            <a:extLst>
              <a:ext uri="{FF2B5EF4-FFF2-40B4-BE49-F238E27FC236}">
                <a16:creationId xmlns:a16="http://schemas.microsoft.com/office/drawing/2014/main" id="{2E1AE2F8-B14D-443B-8156-8A65643BB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177" y="4629183"/>
            <a:ext cx="2190751" cy="197658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9" name="Picture 4" descr="ΤΣΟΥΡΕΚΙΑ ΠΑΣΧΑΛΙΝΑ ΜΕ ΣΤΕΒΙΑ. | Greek recipes, Greek appetizers, Greek  easter bread">
            <a:extLst>
              <a:ext uri="{FF2B5EF4-FFF2-40B4-BE49-F238E27FC236}">
                <a16:creationId xmlns:a16="http://schemas.microsoft.com/office/drawing/2014/main" id="{964198E6-4239-455A-A8A3-EF77DE471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8931" y="4645348"/>
            <a:ext cx="2351806" cy="197658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0" name="Picture 4" descr="ΤΣΟΥΡΕΚΙΑ ΠΑΣΧΑΛΙΝΑ ΜΕ ΣΤΕΒΙΑ. | Greek recipes, Greek appetizers, Greek  easter bread">
            <a:extLst>
              <a:ext uri="{FF2B5EF4-FFF2-40B4-BE49-F238E27FC236}">
                <a16:creationId xmlns:a16="http://schemas.microsoft.com/office/drawing/2014/main" id="{F0C3475C-C687-4AE7-8A70-F37B4CBDE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1778" y="2212652"/>
            <a:ext cx="2190751" cy="200117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4" name="Picture 4" descr="ΤΣΟΥΡΕΚΙΑ ΠΑΣΧΑΛΙΝΑ ΜΕ ΣΤΕΒΙΑ. | Greek recipes, Greek appetizers, Greek  easter bread">
            <a:extLst>
              <a:ext uri="{FF2B5EF4-FFF2-40B4-BE49-F238E27FC236}">
                <a16:creationId xmlns:a16="http://schemas.microsoft.com/office/drawing/2014/main" id="{92259D4E-8039-4220-B590-FF95C0477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3382" y="90802"/>
            <a:ext cx="2227545" cy="174105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5" name="Picture 4" descr="ΤΣΟΥΡΕΚΙΑ ΠΑΣΧΑΛΙΝΑ ΜΕ ΣΤΕΒΙΑ. | Greek recipes, Greek appetizers, Greek  easter bread">
            <a:extLst>
              <a:ext uri="{FF2B5EF4-FFF2-40B4-BE49-F238E27FC236}">
                <a16:creationId xmlns:a16="http://schemas.microsoft.com/office/drawing/2014/main" id="{63E0C8D3-9D22-43C1-A395-6DF8D9EDF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8930" y="90802"/>
            <a:ext cx="2298123" cy="174105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8198" name="Picture 6" descr="Το Πάσχα της καραντίνας: Εύκολα πασχαλινά τσουρέκια χωρίς ζύμωμα! | mononews">
            <a:extLst>
              <a:ext uri="{FF2B5EF4-FFF2-40B4-BE49-F238E27FC236}">
                <a16:creationId xmlns:a16="http://schemas.microsoft.com/office/drawing/2014/main" id="{ABCAFD98-C1D4-4A84-B214-D43ED69CB1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930" y="2212652"/>
            <a:ext cx="2351807" cy="200117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227812C-A465-4B56-B417-F3ABE5EE1937}"/>
              </a:ext>
            </a:extLst>
          </p:cNvPr>
          <p:cNvSpPr txBox="1"/>
          <p:nvPr/>
        </p:nvSpPr>
        <p:spPr>
          <a:xfrm>
            <a:off x="191073" y="42132"/>
            <a:ext cx="6346540" cy="400110"/>
          </a:xfrm>
          <a:prstGeom prst="rect">
            <a:avLst/>
          </a:prstGeom>
          <a:solidFill>
            <a:srgbClr val="34F8FF"/>
          </a:solidFill>
        </p:spPr>
        <p:txBody>
          <a:bodyPr wrap="square">
            <a:spAutoFit/>
          </a:bodyPr>
          <a:lstStyle/>
          <a:p>
            <a:pPr algn="ctr"/>
            <a:r>
              <a:rPr lang="el-GR" sz="2000" b="1" dirty="0">
                <a:solidFill>
                  <a:srgbClr val="FF0000"/>
                </a:solidFill>
                <a:latin typeface="Times New Roman" panose="02020603050405020304" pitchFamily="18" charset="0"/>
                <a:cs typeface="Times New Roman" panose="02020603050405020304" pitchFamily="18" charset="0"/>
              </a:rPr>
              <a:t> Πόσα πασχαλινά τσουρέκια έψησε ο Γκούφυ;</a:t>
            </a:r>
            <a:endParaRPr lang="en-US" sz="2000" dirty="0"/>
          </a:p>
        </p:txBody>
      </p:sp>
    </p:spTree>
    <p:extLst>
      <p:ext uri="{BB962C8B-B14F-4D97-AF65-F5344CB8AC3E}">
        <p14:creationId xmlns:p14="http://schemas.microsoft.com/office/powerpoint/2010/main" val="444316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C59F6-AF56-4C6A-84A8-9755C8813527}"/>
              </a:ext>
            </a:extLst>
          </p:cNvPr>
          <p:cNvSpPr/>
          <p:nvPr/>
        </p:nvSpPr>
        <p:spPr>
          <a:xfrm>
            <a:off x="1" y="0"/>
            <a:ext cx="12191999" cy="703648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12290" name="Picture 2" descr="Γιατί το Πάσχα είναι κινητή εορτή και πώς καθορίζεται | Το Κουτί της  Πανδώρας">
            <a:extLst>
              <a:ext uri="{FF2B5EF4-FFF2-40B4-BE49-F238E27FC236}">
                <a16:creationId xmlns:a16="http://schemas.microsoft.com/office/drawing/2014/main" id="{F0F9F3B2-933A-41B2-B197-50219149A4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028"/>
          <a:stretch/>
        </p:blipFill>
        <p:spPr bwMode="auto">
          <a:xfrm>
            <a:off x="4585873" y="1406828"/>
            <a:ext cx="7225716" cy="455030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a:extLst>
              <a:ext uri="{FF2B5EF4-FFF2-40B4-BE49-F238E27FC236}">
                <a16:creationId xmlns:a16="http://schemas.microsoft.com/office/drawing/2014/main" id="{AF480F38-FD24-421C-AB79-ADFBD8DEE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64" y="221673"/>
            <a:ext cx="3975205" cy="66363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23A2CA2-06D6-4210-A931-13ABC38076BD}"/>
              </a:ext>
            </a:extLst>
          </p:cNvPr>
          <p:cNvSpPr txBox="1"/>
          <p:nvPr/>
        </p:nvSpPr>
        <p:spPr>
          <a:xfrm>
            <a:off x="3003259" y="3162650"/>
            <a:ext cx="6132351" cy="369332"/>
          </a:xfrm>
          <a:prstGeom prst="rect">
            <a:avLst/>
          </a:prstGeom>
          <a:noFill/>
        </p:spPr>
        <p:txBody>
          <a:bodyPr wrap="square">
            <a:spAutoFit/>
          </a:bodyPr>
          <a:lstStyle/>
          <a:p>
            <a:r>
              <a:rPr lang="el-GR" sz="1800" b="1" dirty="0">
                <a:solidFill>
                  <a:srgbClr val="FF0000"/>
                </a:solidFill>
                <a:latin typeface="Times New Roman" panose="02020603050405020304" pitchFamily="18" charset="0"/>
                <a:cs typeface="Times New Roman" panose="02020603050405020304" pitchFamily="18" charset="0"/>
              </a:rPr>
              <a:t> </a:t>
            </a:r>
            <a:endParaRPr lang="en-US" dirty="0"/>
          </a:p>
        </p:txBody>
      </p:sp>
      <p:sp>
        <p:nvSpPr>
          <p:cNvPr id="12" name="TextBox 11">
            <a:extLst>
              <a:ext uri="{FF2B5EF4-FFF2-40B4-BE49-F238E27FC236}">
                <a16:creationId xmlns:a16="http://schemas.microsoft.com/office/drawing/2014/main" id="{32ADD858-4877-4DD4-9ACB-6370B6BC0296}"/>
              </a:ext>
            </a:extLst>
          </p:cNvPr>
          <p:cNvSpPr txBox="1"/>
          <p:nvPr/>
        </p:nvSpPr>
        <p:spPr>
          <a:xfrm>
            <a:off x="2602685" y="3429000"/>
            <a:ext cx="6161714" cy="369332"/>
          </a:xfrm>
          <a:prstGeom prst="rect">
            <a:avLst/>
          </a:prstGeom>
          <a:noFill/>
        </p:spPr>
        <p:txBody>
          <a:bodyPr wrap="square">
            <a:spAutoFit/>
          </a:bodyPr>
          <a:lstStyle/>
          <a:p>
            <a:r>
              <a:rPr lang="el-GR" sz="1800" b="1" dirty="0">
                <a:solidFill>
                  <a:srgbClr val="FF0000"/>
                </a:solidFill>
                <a:latin typeface="Times New Roman" panose="02020603050405020304" pitchFamily="18" charset="0"/>
                <a:cs typeface="Times New Roman" panose="02020603050405020304" pitchFamily="18" charset="0"/>
              </a:rPr>
              <a:t> </a:t>
            </a:r>
            <a:endParaRPr lang="en-US" dirty="0"/>
          </a:p>
        </p:txBody>
      </p:sp>
      <p:sp>
        <p:nvSpPr>
          <p:cNvPr id="14" name="TextBox 13">
            <a:extLst>
              <a:ext uri="{FF2B5EF4-FFF2-40B4-BE49-F238E27FC236}">
                <a16:creationId xmlns:a16="http://schemas.microsoft.com/office/drawing/2014/main" id="{980BBB8F-4908-4937-8BF9-E8B892D683BF}"/>
              </a:ext>
            </a:extLst>
          </p:cNvPr>
          <p:cNvSpPr txBox="1"/>
          <p:nvPr/>
        </p:nvSpPr>
        <p:spPr>
          <a:xfrm rot="10800000" flipV="1">
            <a:off x="637309" y="224724"/>
            <a:ext cx="3408218" cy="707886"/>
          </a:xfrm>
          <a:prstGeom prst="rect">
            <a:avLst/>
          </a:prstGeom>
          <a:solidFill>
            <a:srgbClr val="34F8FF"/>
          </a:solidFill>
        </p:spPr>
        <p:txBody>
          <a:bodyPr wrap="square">
            <a:spAutoFit/>
          </a:bodyPr>
          <a:lstStyle/>
          <a:p>
            <a:r>
              <a:rPr lang="el-GR" sz="2000" b="1" dirty="0">
                <a:solidFill>
                  <a:srgbClr val="FF0000"/>
                </a:solidFill>
                <a:latin typeface="Times New Roman" panose="02020603050405020304" pitchFamily="18" charset="0"/>
                <a:cs typeface="Times New Roman" panose="02020603050405020304" pitchFamily="18" charset="0"/>
              </a:rPr>
              <a:t> Πόσα αυγουλάκια υπάρχουν στη διπλανή εικόνα;</a:t>
            </a:r>
            <a:endParaRPr lang="en-US" sz="2000" dirty="0"/>
          </a:p>
        </p:txBody>
      </p:sp>
    </p:spTree>
    <p:extLst>
      <p:ext uri="{BB962C8B-B14F-4D97-AF65-F5344CB8AC3E}">
        <p14:creationId xmlns:p14="http://schemas.microsoft.com/office/powerpoint/2010/main" val="3359766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A7BA5E-E83F-45FE-BDAF-4D10AADCB17E}"/>
              </a:ext>
            </a:extLst>
          </p:cNvPr>
          <p:cNvSpPr/>
          <p:nvPr/>
        </p:nvSpPr>
        <p:spPr>
          <a:xfrm>
            <a:off x="0" y="0"/>
            <a:ext cx="12191999" cy="6858000"/>
          </a:xfrm>
          <a:prstGeom prst="rect">
            <a:avLst/>
          </a:prstGeom>
          <a:solidFill>
            <a:srgbClr val="83D34D"/>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11266" name="Picture 2" descr="ΤΙ ΙΣΧΥΕΙ ΓΙΑ ΤΙΣ ΑΡΓΙΕΣ ΤΟΥ ΠΑΣΧΑ | Γ.Σ.Ε.Ε.">
            <a:extLst>
              <a:ext uri="{FF2B5EF4-FFF2-40B4-BE49-F238E27FC236}">
                <a16:creationId xmlns:a16="http://schemas.microsoft.com/office/drawing/2014/main" id="{CD88B11F-1FDC-453E-BC7E-52A56B1E3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4654" y="3031146"/>
            <a:ext cx="3325926" cy="34861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68" name="Picture 4" descr="Έθιμα του Πάσχα στα Βαλκάνια - Αναπόσπαστο κομμάτι των παραδόσεων το  κόκκινο αυγό">
            <a:extLst>
              <a:ext uri="{FF2B5EF4-FFF2-40B4-BE49-F238E27FC236}">
                <a16:creationId xmlns:a16="http://schemas.microsoft.com/office/drawing/2014/main" id="{1CD67C1F-6E91-471B-86F5-7AF66FCED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264" y="3058048"/>
            <a:ext cx="3880216" cy="34861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70" name="Picture 6" descr="Στη Λεμεσό ο «Ροζ πάνθηρας» - σχετίζεται με τη ληστεία κοσμηματοπωλείου">
            <a:extLst>
              <a:ext uri="{FF2B5EF4-FFF2-40B4-BE49-F238E27FC236}">
                <a16:creationId xmlns:a16="http://schemas.microsoft.com/office/drawing/2014/main" id="{960B94F8-5CB3-43B4-88D7-9813BCF870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491" y="1639758"/>
            <a:ext cx="3791479" cy="505885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BC631EC0-B384-4FED-8481-B13AFF75F1C7}"/>
              </a:ext>
            </a:extLst>
          </p:cNvPr>
          <p:cNvSpPr/>
          <p:nvPr/>
        </p:nvSpPr>
        <p:spPr>
          <a:xfrm>
            <a:off x="59821" y="159391"/>
            <a:ext cx="4013415" cy="1314684"/>
          </a:xfrm>
          <a:prstGeom prst="rect">
            <a:avLst/>
          </a:prstGeom>
          <a:solidFill>
            <a:srgbClr val="34F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0000"/>
                </a:solidFill>
                <a:latin typeface="Times New Roman" panose="02020603050405020304" pitchFamily="18" charset="0"/>
                <a:cs typeface="Times New Roman" panose="02020603050405020304" pitchFamily="18" charset="0"/>
              </a:rPr>
              <a:t>Ο Ροζ Πάνθηρας αναρωτιέται σε ποια εικόνα υπάρχουν περισσότερα αυγουλάκια. Μπορείς να τον βοηθήσεις;</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11272" name="Picture 8" descr="Πασχαλινές δημιουργίες στο Κέντρο Κοινότητας | kea.gr">
            <a:extLst>
              <a:ext uri="{FF2B5EF4-FFF2-40B4-BE49-F238E27FC236}">
                <a16:creationId xmlns:a16="http://schemas.microsoft.com/office/drawing/2014/main" id="{C03C5DD5-CDFE-4D4A-B92D-C9DC99CCD6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8727" y="407708"/>
            <a:ext cx="5865825" cy="230963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10910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4A76C0-1A47-471C-8B66-27309B2ED30E}"/>
              </a:ext>
            </a:extLst>
          </p:cNvPr>
          <p:cNvSpPr/>
          <p:nvPr/>
        </p:nvSpPr>
        <p:spPr>
          <a:xfrm>
            <a:off x="1" y="0"/>
            <a:ext cx="12191999"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10242" name="Picture 2">
            <a:extLst>
              <a:ext uri="{FF2B5EF4-FFF2-40B4-BE49-F238E27FC236}">
                <a16:creationId xmlns:a16="http://schemas.microsoft.com/office/drawing/2014/main" id="{6C84F16F-8688-44AA-BC5D-892D65652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307" y="4211809"/>
            <a:ext cx="2757444" cy="222902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a:extLst>
              <a:ext uri="{FF2B5EF4-FFF2-40B4-BE49-F238E27FC236}">
                <a16:creationId xmlns:a16="http://schemas.microsoft.com/office/drawing/2014/main" id="{A82809B5-0569-4E49-9F7E-3F5010324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6095995" y="1044902"/>
            <a:ext cx="2757440" cy="212200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a:extLst>
              <a:ext uri="{FF2B5EF4-FFF2-40B4-BE49-F238E27FC236}">
                <a16:creationId xmlns:a16="http://schemas.microsoft.com/office/drawing/2014/main" id="{5A00CAA8-8E0B-4E81-9035-E0D21A393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9221767" y="3814813"/>
            <a:ext cx="2793619" cy="222902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2">
            <a:extLst>
              <a:ext uri="{FF2B5EF4-FFF2-40B4-BE49-F238E27FC236}">
                <a16:creationId xmlns:a16="http://schemas.microsoft.com/office/drawing/2014/main" id="{B453D309-6255-4D9C-A529-8B54D610D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856" y="503060"/>
            <a:ext cx="2757440" cy="212200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a:extLst>
              <a:ext uri="{FF2B5EF4-FFF2-40B4-BE49-F238E27FC236}">
                <a16:creationId xmlns:a16="http://schemas.microsoft.com/office/drawing/2014/main" id="{104D6627-364B-48FC-8F3C-4350366A2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318" y="365515"/>
            <a:ext cx="2757444" cy="212200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F06DC47F-F339-4BB0-B7A2-6213E3EF6F62}"/>
              </a:ext>
            </a:extLst>
          </p:cNvPr>
          <p:cNvSpPr/>
          <p:nvPr/>
        </p:nvSpPr>
        <p:spPr>
          <a:xfrm>
            <a:off x="123839" y="227969"/>
            <a:ext cx="2633598" cy="2397096"/>
          </a:xfrm>
          <a:prstGeom prst="rect">
            <a:avLst/>
          </a:prstGeom>
          <a:solidFill>
            <a:srgbClr val="34F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solidFill>
                  <a:srgbClr val="FF0000"/>
                </a:solidFill>
                <a:latin typeface="Times New Roman" panose="02020603050405020304" pitchFamily="18" charset="0"/>
                <a:cs typeface="Times New Roman" panose="02020603050405020304" pitchFamily="18" charset="0"/>
              </a:rPr>
              <a:t>Η Κοκκινοσκουφίτσα θέλει να βάλει στο καλαθάκι της τα αυγουλάκια που δεν έχουν σπάσει.</a:t>
            </a:r>
          </a:p>
          <a:p>
            <a:r>
              <a:rPr lang="el-GR" sz="2000" b="1" dirty="0">
                <a:solidFill>
                  <a:srgbClr val="FF0000"/>
                </a:solidFill>
                <a:latin typeface="Times New Roman" panose="02020603050405020304" pitchFamily="18" charset="0"/>
                <a:cs typeface="Times New Roman" panose="02020603050405020304" pitchFamily="18" charset="0"/>
              </a:rPr>
              <a:t> Πόσα είναι;</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2" name="Picture 2" descr="Η κοκκινοσκουφίτσα - YouTube">
            <a:extLst>
              <a:ext uri="{FF2B5EF4-FFF2-40B4-BE49-F238E27FC236}">
                <a16:creationId xmlns:a16="http://schemas.microsoft.com/office/drawing/2014/main" id="{838FDB96-AE67-4A5B-944B-F212541F5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39" y="2853035"/>
            <a:ext cx="5436452" cy="377699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52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E7B066-484B-4020-8A3D-8564CA80246F}"/>
              </a:ext>
            </a:extLst>
          </p:cNvPr>
          <p:cNvSpPr/>
          <p:nvPr/>
        </p:nvSpPr>
        <p:spPr>
          <a:xfrm>
            <a:off x="0" y="0"/>
            <a:ext cx="12191999" cy="6858000"/>
          </a:xfrm>
          <a:prstGeom prst="rect">
            <a:avLst/>
          </a:prstGeom>
          <a:solidFill>
            <a:srgbClr val="83D34D"/>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1026" name="Picture 2" descr="Πως υπολογίζουμε πότε πέφτει το Πάσχα - Karfitsa.gr">
            <a:extLst>
              <a:ext uri="{FF2B5EF4-FFF2-40B4-BE49-F238E27FC236}">
                <a16:creationId xmlns:a16="http://schemas.microsoft.com/office/drawing/2014/main" id="{93950A92-35AA-4D78-9E6A-2AF67DECF6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922" r="32797"/>
          <a:stretch/>
        </p:blipFill>
        <p:spPr bwMode="auto">
          <a:xfrm>
            <a:off x="9058221" y="3925455"/>
            <a:ext cx="2921342" cy="271130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5" name="Picture 2" descr="Πως υπολογίζουμε πότε πέφτει το Πάσχα - Karfitsa.gr">
            <a:extLst>
              <a:ext uri="{FF2B5EF4-FFF2-40B4-BE49-F238E27FC236}">
                <a16:creationId xmlns:a16="http://schemas.microsoft.com/office/drawing/2014/main" id="{DB820AD1-72EB-474F-995A-4D2232F60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922" r="32797"/>
          <a:stretch/>
        </p:blipFill>
        <p:spPr bwMode="auto">
          <a:xfrm>
            <a:off x="9058221" y="614434"/>
            <a:ext cx="2921342" cy="280285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6" name="Picture 2" descr="Πως υπολογίζουμε πότε πέφτει το Πάσχα - Karfitsa.gr">
            <a:extLst>
              <a:ext uri="{FF2B5EF4-FFF2-40B4-BE49-F238E27FC236}">
                <a16:creationId xmlns:a16="http://schemas.microsoft.com/office/drawing/2014/main" id="{56F8BFFB-801F-4749-91BF-51FE02F400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922" r="32797"/>
          <a:stretch/>
        </p:blipFill>
        <p:spPr bwMode="auto">
          <a:xfrm>
            <a:off x="5485618" y="3925454"/>
            <a:ext cx="3250111" cy="271130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7" name="Picture 2" descr="Πως υπολογίζουμε πότε πέφτει το Πάσχα - Karfitsa.gr">
            <a:extLst>
              <a:ext uri="{FF2B5EF4-FFF2-40B4-BE49-F238E27FC236}">
                <a16:creationId xmlns:a16="http://schemas.microsoft.com/office/drawing/2014/main" id="{AE2D9204-356C-4FE8-9D41-294A5D27EC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922" r="32797"/>
          <a:stretch/>
        </p:blipFill>
        <p:spPr bwMode="auto">
          <a:xfrm>
            <a:off x="5485618" y="614435"/>
            <a:ext cx="3250111" cy="281709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CE12226-87D0-4455-9C15-A91AAD19E909}"/>
              </a:ext>
            </a:extLst>
          </p:cNvPr>
          <p:cNvSpPr txBox="1"/>
          <p:nvPr/>
        </p:nvSpPr>
        <p:spPr>
          <a:xfrm>
            <a:off x="124690" y="92364"/>
            <a:ext cx="5148492" cy="1015663"/>
          </a:xfrm>
          <a:prstGeom prst="rect">
            <a:avLst/>
          </a:prstGeom>
          <a:solidFill>
            <a:srgbClr val="34F8FF"/>
          </a:solidFill>
        </p:spPr>
        <p:txBody>
          <a:bodyPr wrap="square">
            <a:spAutoFit/>
          </a:bodyPr>
          <a:lstStyle/>
          <a:p>
            <a:r>
              <a:rPr lang="el-GR" sz="2000" b="1" dirty="0">
                <a:solidFill>
                  <a:srgbClr val="FF0000"/>
                </a:solidFill>
                <a:latin typeface="Times New Roman" panose="02020603050405020304" pitchFamily="18" charset="0"/>
                <a:cs typeface="Times New Roman" panose="02020603050405020304" pitchFamily="18" charset="0"/>
              </a:rPr>
              <a:t> Ο Αστερίξ και ο Οβελίξ μετρούν τα κοτοπουλάκια της διπλανής εικόνας.</a:t>
            </a:r>
          </a:p>
          <a:p>
            <a:r>
              <a:rPr lang="el-GR" sz="2000" b="1" dirty="0">
                <a:solidFill>
                  <a:srgbClr val="FF0000"/>
                </a:solidFill>
                <a:latin typeface="Times New Roman" panose="02020603050405020304" pitchFamily="18" charset="0"/>
                <a:cs typeface="Times New Roman" panose="02020603050405020304" pitchFamily="18" charset="0"/>
              </a:rPr>
              <a:t> Μπορείς να τους βοηθήσεις;</a:t>
            </a:r>
            <a:endParaRPr lang="en-US" sz="2000" dirty="0"/>
          </a:p>
        </p:txBody>
      </p:sp>
      <p:pic>
        <p:nvPicPr>
          <p:cNvPr id="1032" name="Picture 8" descr="Asterix and the ongoing movie series | Movie News | SBS Movies">
            <a:extLst>
              <a:ext uri="{FF2B5EF4-FFF2-40B4-BE49-F238E27FC236}">
                <a16:creationId xmlns:a16="http://schemas.microsoft.com/office/drawing/2014/main" id="{D79DE6BE-CD3D-40D6-88A6-DDF43BE27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35" y="1403927"/>
            <a:ext cx="4950691" cy="523283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645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E271B8-53F0-4DB8-B621-59358C95405D}"/>
              </a:ext>
            </a:extLst>
          </p:cNvPr>
          <p:cNvSpPr/>
          <p:nvPr/>
        </p:nvSpPr>
        <p:spPr>
          <a:xfrm>
            <a:off x="0" y="-27709"/>
            <a:ext cx="12191999"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5122" name="Picture 2" descr="Σοκολατένια αυγά για το Πάσχα - Make My Cake">
            <a:extLst>
              <a:ext uri="{FF2B5EF4-FFF2-40B4-BE49-F238E27FC236}">
                <a16:creationId xmlns:a16="http://schemas.microsoft.com/office/drawing/2014/main" id="{6C5CC86E-8EE1-47F5-898B-52EEA9709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849" y="397164"/>
            <a:ext cx="3924877" cy="608676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5124" name="Picture 4" descr="Σοκολατένια αυγά για το Πάσχα - Make My Cake">
            <a:extLst>
              <a:ext uri="{FF2B5EF4-FFF2-40B4-BE49-F238E27FC236}">
                <a16:creationId xmlns:a16="http://schemas.microsoft.com/office/drawing/2014/main" id="{6C12E51E-D380-4648-A8A4-4D66DC021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2256" y="2888672"/>
            <a:ext cx="3478320" cy="359525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5" name="Picture 4" descr="Σοκολατένια αυγά για το Πάσχα - Make My Cake">
            <a:extLst>
              <a:ext uri="{FF2B5EF4-FFF2-40B4-BE49-F238E27FC236}">
                <a16:creationId xmlns:a16="http://schemas.microsoft.com/office/drawing/2014/main" id="{984FF1B8-8BA1-4DFB-811E-33A38D4E1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006" y="422563"/>
            <a:ext cx="1467570" cy="218093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6" name="Picture 2" descr="Σοκολατένια αυγά για το Πάσχα - Make My Cake">
            <a:extLst>
              <a:ext uri="{FF2B5EF4-FFF2-40B4-BE49-F238E27FC236}">
                <a16:creationId xmlns:a16="http://schemas.microsoft.com/office/drawing/2014/main" id="{13DB0938-C56C-4108-B4C7-4CED5F3502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3273" y="422563"/>
            <a:ext cx="1446459" cy="218093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8" name="Picture 6" descr="ΠΡΕΜΙΕΡΑ σειράς Σοφία η Πριγκίπισσα, μην την χάσετε! | imommy">
            <a:extLst>
              <a:ext uri="{FF2B5EF4-FFF2-40B4-BE49-F238E27FC236}">
                <a16:creationId xmlns:a16="http://schemas.microsoft.com/office/drawing/2014/main" id="{74A45A7E-3A43-4474-90EC-BBD3AFA597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826" r="24865" b="11507"/>
          <a:stretch/>
        </p:blipFill>
        <p:spPr bwMode="auto">
          <a:xfrm>
            <a:off x="211380" y="1759528"/>
            <a:ext cx="3656160" cy="472439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3190432-7600-482B-B55A-41113E3DA852}"/>
              </a:ext>
            </a:extLst>
          </p:cNvPr>
          <p:cNvSpPr txBox="1"/>
          <p:nvPr/>
        </p:nvSpPr>
        <p:spPr>
          <a:xfrm rot="10800000" flipV="1">
            <a:off x="102175" y="203174"/>
            <a:ext cx="3924878" cy="1323439"/>
          </a:xfrm>
          <a:prstGeom prst="rect">
            <a:avLst/>
          </a:prstGeom>
          <a:solidFill>
            <a:srgbClr val="34F8FF"/>
          </a:solidFill>
        </p:spPr>
        <p:txBody>
          <a:bodyPr wrap="square">
            <a:spAutoFit/>
          </a:bodyPr>
          <a:lstStyle/>
          <a:p>
            <a:r>
              <a:rPr lang="el-GR" sz="2000" b="1" dirty="0">
                <a:solidFill>
                  <a:srgbClr val="FF0000"/>
                </a:solidFill>
                <a:latin typeface="Times New Roman" panose="02020603050405020304" pitchFamily="18" charset="0"/>
                <a:cs typeface="Times New Roman" panose="02020603050405020304" pitchFamily="18" charset="0"/>
              </a:rPr>
              <a:t>Η Σοφία θέλει να αγοράσει το πιο μικρό αυγουλάκι της διπλανής εικόνας. Μπορείς να τη βοηθήσεις να το βρει;</a:t>
            </a:r>
            <a:endParaRPr lang="en-US" sz="2000" dirty="0"/>
          </a:p>
        </p:txBody>
      </p:sp>
    </p:spTree>
    <p:extLst>
      <p:ext uri="{BB962C8B-B14F-4D97-AF65-F5344CB8AC3E}">
        <p14:creationId xmlns:p14="http://schemas.microsoft.com/office/powerpoint/2010/main" val="2324203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8CBF7B-1E40-4247-9542-BD6706B9BB30}"/>
              </a:ext>
            </a:extLst>
          </p:cNvPr>
          <p:cNvSpPr/>
          <p:nvPr/>
        </p:nvSpPr>
        <p:spPr>
          <a:xfrm>
            <a:off x="0" y="0"/>
            <a:ext cx="12191999"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3074" name="Picture 2" descr="Πως να φτιάξετε διακοσμητικά αυγά από φελιζόλ για το Πάσχα - Δημιουργικές  ιδέες για πολύχρωμη Πασχαλινή διακόσμηση | Τεχνοτροπίες Και Διακόσμηση">
            <a:extLst>
              <a:ext uri="{FF2B5EF4-FFF2-40B4-BE49-F238E27FC236}">
                <a16:creationId xmlns:a16="http://schemas.microsoft.com/office/drawing/2014/main" id="{4C70043B-4E7A-464B-A551-6601DD724C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212" t="56190" r="-1212"/>
          <a:stretch/>
        </p:blipFill>
        <p:spPr bwMode="auto">
          <a:xfrm>
            <a:off x="6778337" y="3694546"/>
            <a:ext cx="5183906" cy="291869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5" name="Picture 2" descr="Πως να φτιάξετε διακοσμητικά αυγά από φελιζόλ για το Πάσχα - Δημιουργικές  ιδέες για πολύχρωμη Πασχαλινή διακόσμηση | Τεχνοτροπίες Και Διακόσμηση">
            <a:extLst>
              <a:ext uri="{FF2B5EF4-FFF2-40B4-BE49-F238E27FC236}">
                <a16:creationId xmlns:a16="http://schemas.microsoft.com/office/drawing/2014/main" id="{48FAFDBA-020F-45DD-A888-6AA38CF44D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212" t="56190" r="-1212"/>
          <a:stretch/>
        </p:blipFill>
        <p:spPr bwMode="auto">
          <a:xfrm>
            <a:off x="6778337" y="387929"/>
            <a:ext cx="5183906" cy="291868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3078" name="Picture 6" descr="Η χιονάτη και οι 7 νάνοι - ποιο είναι το αληθινό παραμύθι της Χιονάτης των  αδελφών Γκριμ, το μήλο, κακιά μητριά βασίλισσα μάγισσα, Sneewittchen,  Χιονατη, γράφει η Αριστέα Βραζιώτη - cityculture.gr">
            <a:extLst>
              <a:ext uri="{FF2B5EF4-FFF2-40B4-BE49-F238E27FC236}">
                <a16:creationId xmlns:a16="http://schemas.microsoft.com/office/drawing/2014/main" id="{13414A86-0C0B-414B-B5A0-08D877ABC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57" y="1256145"/>
            <a:ext cx="6087916" cy="535709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688E200-7A9F-44C7-BDAC-F08934D2096F}"/>
              </a:ext>
            </a:extLst>
          </p:cNvPr>
          <p:cNvSpPr txBox="1"/>
          <p:nvPr/>
        </p:nvSpPr>
        <p:spPr>
          <a:xfrm rot="10800000" flipV="1">
            <a:off x="129308" y="370722"/>
            <a:ext cx="6289963" cy="707886"/>
          </a:xfrm>
          <a:prstGeom prst="rect">
            <a:avLst/>
          </a:prstGeom>
          <a:solidFill>
            <a:srgbClr val="34F8FF"/>
          </a:solidFill>
        </p:spPr>
        <p:txBody>
          <a:bodyPr wrap="square">
            <a:spAutoFit/>
          </a:bodyPr>
          <a:lstStyle/>
          <a:p>
            <a:r>
              <a:rPr lang="el-GR" sz="2000" b="1" dirty="0">
                <a:solidFill>
                  <a:srgbClr val="FF0000"/>
                </a:solidFill>
                <a:latin typeface="Times New Roman" panose="02020603050405020304" pitchFamily="18" charset="0"/>
                <a:cs typeface="Times New Roman" panose="02020603050405020304" pitchFamily="18" charset="0"/>
              </a:rPr>
              <a:t> Η Χιονάτη έβαψε για όλη την παρέα πουά αυγουλάκια. Πόσα αυγουλάκια έβαψε;</a:t>
            </a:r>
          </a:p>
        </p:txBody>
      </p:sp>
    </p:spTree>
    <p:extLst>
      <p:ext uri="{BB962C8B-B14F-4D97-AF65-F5344CB8AC3E}">
        <p14:creationId xmlns:p14="http://schemas.microsoft.com/office/powerpoint/2010/main" val="1391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TotalTime>
  <Words>214</Words>
  <Application>Microsoft Office PowerPoint</Application>
  <PresentationFormat>Widescreen</PresentationFormat>
  <Paragraphs>17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Ματινα Γιωγου</dc:creator>
  <cp:lastModifiedBy>Ματινα Γιωγου</cp:lastModifiedBy>
  <cp:revision>59</cp:revision>
  <dcterms:created xsi:type="dcterms:W3CDTF">2021-04-10T09:42:44Z</dcterms:created>
  <dcterms:modified xsi:type="dcterms:W3CDTF">2021-04-11T14:05:06Z</dcterms:modified>
</cp:coreProperties>
</file>