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FFEE1-44D6-4030-BCD8-EAEA04C5A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EFEA44-1E20-40FF-AFCA-899DDC23E9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D5CF5-B46B-4059-9302-616BA97E3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B19E-C9DC-4C9B-9A3F-9CC68CA2C3AB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DC467-D096-4D89-A58A-9C916F3ED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F68D7-E96F-4966-83AE-A77728DA6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532E0-4C62-4A28-824B-D7F1F2832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98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A2DFE-0DD1-4EFC-8649-5A6D2E540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99AB78-06DE-4997-8E2A-0471E3E49F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8FCF3-C945-4E43-A0EE-707D020D9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B19E-C9DC-4C9B-9A3F-9CC68CA2C3AB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889CAF-D454-45B7-A4D9-4999C2AAB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11945E-D997-420E-883E-89DB61133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532E0-4C62-4A28-824B-D7F1F2832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9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EA54DA-C479-494C-B303-6CD47CFE17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AA599B-06E2-4A43-9831-08477FCDBD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8CBC3-754A-4514-8640-A68CA5888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B19E-C9DC-4C9B-9A3F-9CC68CA2C3AB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9EF11-5957-49ED-9306-E025362C9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A3B67-7320-4B32-8E52-A23025858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532E0-4C62-4A28-824B-D7F1F2832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642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37CCC-7DAF-4472-8B1F-BA099132A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C23D5-FFF6-487A-869D-04DBA02FF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06427-9731-4ADB-A126-B96F20DBA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B19E-C9DC-4C9B-9A3F-9CC68CA2C3AB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D05BF-C5AA-4563-ABF0-6C80A10BE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65247-5AF3-4691-A33B-1FD58CA3F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532E0-4C62-4A28-824B-D7F1F2832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42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28A3F-4EA8-42BB-BABB-3AC6C11B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81A77A-6AA6-40DD-8109-E3F9B6DED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746E61-C258-43DB-AF98-7B180D9B2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B19E-C9DC-4C9B-9A3F-9CC68CA2C3AB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3707D-EB8E-4463-BA73-0A2A3FE2D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5F732-325D-4003-B20F-B954A7C78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532E0-4C62-4A28-824B-D7F1F2832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02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73085-051A-4830-95D6-6BFCC2427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0A14F-288C-4D7F-B122-BDD88EA467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A63AC0-040B-4EFC-BE83-041A01F40C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2C28AC-E7B4-42FE-9EBF-A34EFDB59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B19E-C9DC-4C9B-9A3F-9CC68CA2C3AB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341930-05C7-40E5-963F-CFB96440D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DCAB59-594C-4FA4-9AA0-897C0DC94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532E0-4C62-4A28-824B-D7F1F2832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32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D1A3B-067C-4B85-A636-A2C0880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8D2981-D70C-4F64-BC6C-F2A333C43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DD13C8-E24B-4090-9A45-90971FBD46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649BFC-A25F-40FB-9256-0139507432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05C640-6B56-4F53-869E-12FE246613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E6922B-AF07-4BAA-95D5-3A11A93B7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B19E-C9DC-4C9B-9A3F-9CC68CA2C3AB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E6001A-D5D2-489C-BDD1-9E9B796A2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DE66EA-8E19-418A-964C-0F653073F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532E0-4C62-4A28-824B-D7F1F2832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916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3F2B8-291D-48D0-ADAA-0831EDC2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EA92DB-8068-406C-8C0B-BCABA6C98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B19E-C9DC-4C9B-9A3F-9CC68CA2C3AB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E38051-99E4-4B3A-80E7-60F0CC4C7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BB3EC-A2D3-4A75-9304-788DB574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532E0-4C62-4A28-824B-D7F1F2832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80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96FB69-599C-43C3-BB92-DFB0BD1F9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B19E-C9DC-4C9B-9A3F-9CC68CA2C3AB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24A41B-83D3-4484-AA0D-507C8D714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15309-4BEA-432F-B1D3-47C758150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532E0-4C62-4A28-824B-D7F1F2832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9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CA9C1-06CE-4833-9FDB-E1BB24EFE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C2E95-041B-4741-805D-A14A17ED7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1052B4-0F57-4F54-84A7-7B074312CE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4F3EF0-1523-4B9D-BD06-3A6BAC593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B19E-C9DC-4C9B-9A3F-9CC68CA2C3AB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A516DA-C773-4193-A11E-FA8E954B3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28735A-2BF5-4589-8756-E7F8F494B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532E0-4C62-4A28-824B-D7F1F2832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93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B3A3F-81D6-4B42-A1D2-5991C5A68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57360A-4F31-442A-B676-64B3FF3BD1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12AE87-86CA-4706-8586-138EB3271E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7E35B4-DB04-4D5C-A381-3F7638D8D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B19E-C9DC-4C9B-9A3F-9CC68CA2C3AB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AA085E-7CA0-4FE6-BA35-A0ACF1FA3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8C7D98-0924-48C8-A12A-1F1B57FA8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532E0-4C62-4A28-824B-D7F1F2832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09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45F8B4-4C23-4C5E-8FAE-0C3F10AF9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72E573-BE04-4D57-8F65-DE4DA8AF8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55F43-D6CB-4A6E-856D-26B3E5B56D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AB19E-C9DC-4C9B-9A3F-9CC68CA2C3AB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DB407-4EEE-4675-B97B-FFB155CA61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1335C-A6BC-458E-8B32-9590FF7F03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532E0-4C62-4A28-824B-D7F1F2832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059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8B18B0B-017B-498E-BA76-7D9C105244A7}"/>
              </a:ext>
            </a:extLst>
          </p:cNvPr>
          <p:cNvSpPr/>
          <p:nvPr/>
        </p:nvSpPr>
        <p:spPr>
          <a:xfrm>
            <a:off x="0" y="-92280"/>
            <a:ext cx="12273094" cy="695027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5E7C97-DF44-43EF-872A-C2BDEE84EC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32" b="6398"/>
          <a:stretch/>
        </p:blipFill>
        <p:spPr>
          <a:xfrm>
            <a:off x="836102" y="2810312"/>
            <a:ext cx="10519795" cy="3743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209192-9F05-4226-9310-2D0CC242DEB9}"/>
              </a:ext>
            </a:extLst>
          </p:cNvPr>
          <p:cNvSpPr/>
          <p:nvPr/>
        </p:nvSpPr>
        <p:spPr>
          <a:xfrm>
            <a:off x="0" y="901816"/>
            <a:ext cx="1227309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 ΠΙΝΟΚΙΟ ΣΤΗΝ ΑΡΙΘΜΟΧΩΡΑ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300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F0DCE84-C444-4B64-8877-F08B0B7B3361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B6365F-2A0E-4CAA-99EF-59ACBD090A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42" b="7340"/>
          <a:stretch/>
        </p:blipFill>
        <p:spPr>
          <a:xfrm>
            <a:off x="260059" y="4114801"/>
            <a:ext cx="3624044" cy="25670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E40AEA-36A9-4AC2-94A2-40163EFE4C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42" b="7340"/>
          <a:stretch/>
        </p:blipFill>
        <p:spPr>
          <a:xfrm>
            <a:off x="4346895" y="4114801"/>
            <a:ext cx="3790425" cy="25670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132967-6654-4277-AA3F-55FC92E9A9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42" b="7340"/>
          <a:stretch/>
        </p:blipFill>
        <p:spPr>
          <a:xfrm>
            <a:off x="260059" y="1172362"/>
            <a:ext cx="3624044" cy="26425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84147A-5548-45C1-8E18-C3F33414F8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42" b="7340"/>
          <a:stretch/>
        </p:blipFill>
        <p:spPr>
          <a:xfrm>
            <a:off x="4346897" y="1172362"/>
            <a:ext cx="3790424" cy="26425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A1B770-69F1-4EC4-B25A-4C95F625FD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42" b="7340"/>
          <a:stretch/>
        </p:blipFill>
        <p:spPr>
          <a:xfrm>
            <a:off x="8600114" y="1172363"/>
            <a:ext cx="3396143" cy="25691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8B68B8-BEF4-457B-9B21-AB29353ED7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42" b="7340"/>
          <a:stretch/>
        </p:blipFill>
        <p:spPr>
          <a:xfrm>
            <a:off x="8600112" y="4236439"/>
            <a:ext cx="3396146" cy="2445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6545857-89F5-47B5-9912-70982E2E6124}"/>
              </a:ext>
            </a:extLst>
          </p:cNvPr>
          <p:cNvSpPr/>
          <p:nvPr/>
        </p:nvSpPr>
        <p:spPr>
          <a:xfrm>
            <a:off x="260059" y="81793"/>
            <a:ext cx="1138386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ΠΟΣΕΣ ΦΟΡΕΣ ΒΛΕΠΕΙΣ ΤΟΝ ΠΙΝΟΚΙΟ;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983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1CDB62-1BF2-46F8-8D7F-EB08C6D91EAA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CBF251-7CB6-4246-8D8D-D4B88CBFA692}"/>
              </a:ext>
            </a:extLst>
          </p:cNvPr>
          <p:cNvSpPr/>
          <p:nvPr/>
        </p:nvSpPr>
        <p:spPr>
          <a:xfrm>
            <a:off x="327167" y="686237"/>
            <a:ext cx="1138386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ΒΑΛΕ ΤΙΣ ΕΙΚΟΝΕΣ ΣΤΗ ΣΩΣΤΗ ΣΕΙΡΑ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2056D9-7C08-4990-BA6C-BF20FB446A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42" b="7340"/>
          <a:stretch/>
        </p:blipFill>
        <p:spPr>
          <a:xfrm>
            <a:off x="327167" y="2730620"/>
            <a:ext cx="3512891" cy="38631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DBEBB4-853D-43BC-AF51-745789A33B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5" t="4340" r="56680" b="7579"/>
          <a:stretch/>
        </p:blipFill>
        <p:spPr>
          <a:xfrm>
            <a:off x="4321027" y="2730620"/>
            <a:ext cx="3396143" cy="38631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3D7076-0A79-44F0-848A-2E7D8A3D52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5" t="4340" r="56680" b="7579"/>
          <a:stretch/>
        </p:blipFill>
        <p:spPr>
          <a:xfrm>
            <a:off x="8128933" y="2730619"/>
            <a:ext cx="3735900" cy="37974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Μάγια η Μέλισσα: Η ταινία!">
            <a:extLst>
              <a:ext uri="{FF2B5EF4-FFF2-40B4-BE49-F238E27FC236}">
                <a16:creationId xmlns:a16="http://schemas.microsoft.com/office/drawing/2014/main" id="{79E1DB25-B7FF-4CC4-9A03-5AD4DF666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1" r="14783"/>
          <a:stretch/>
        </p:blipFill>
        <p:spPr bwMode="auto">
          <a:xfrm>
            <a:off x="2554802" y="3900880"/>
            <a:ext cx="1040229" cy="9102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968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2BBF35-9233-44E2-A509-3D5F5EDC3167}"/>
              </a:ext>
            </a:extLst>
          </p:cNvPr>
          <p:cNvSpPr/>
          <p:nvPr/>
        </p:nvSpPr>
        <p:spPr>
          <a:xfrm>
            <a:off x="1" y="-297809"/>
            <a:ext cx="12191999" cy="6858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401CFA-9648-4325-8F9E-22752A4747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95" t="4310" b="7609"/>
          <a:stretch/>
        </p:blipFill>
        <p:spPr>
          <a:xfrm>
            <a:off x="2093048" y="4194494"/>
            <a:ext cx="1530665" cy="2162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5F01A6-E9BB-4D1E-B971-BBB112F5D3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42" b="7340"/>
          <a:stretch/>
        </p:blipFill>
        <p:spPr>
          <a:xfrm>
            <a:off x="224272" y="4194495"/>
            <a:ext cx="1614964" cy="2162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49ECBD-C615-4A05-A74A-9A6D3AEC2F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42" b="7340"/>
          <a:stretch/>
        </p:blipFill>
        <p:spPr>
          <a:xfrm>
            <a:off x="3934582" y="4194494"/>
            <a:ext cx="1614964" cy="21538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9C9D64-F1DD-4AF1-A6AE-DCCF1DA70A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95" t="4310" b="7609"/>
          <a:stretch/>
        </p:blipFill>
        <p:spPr>
          <a:xfrm>
            <a:off x="5854505" y="4186105"/>
            <a:ext cx="1602012" cy="21622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BE2060A-36F7-4CF9-887C-6FD48A6573A8}"/>
              </a:ext>
            </a:extLst>
          </p:cNvPr>
          <p:cNvCxnSpPr>
            <a:cxnSpLocks/>
          </p:cNvCxnSpPr>
          <p:nvPr/>
        </p:nvCxnSpPr>
        <p:spPr>
          <a:xfrm flipH="1">
            <a:off x="7716583" y="-297809"/>
            <a:ext cx="63783" cy="6858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C19C6F2-811E-4BD8-A8CD-49F84B79C7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95" t="4310" b="7609"/>
          <a:stretch/>
        </p:blipFill>
        <p:spPr>
          <a:xfrm>
            <a:off x="8118505" y="4194494"/>
            <a:ext cx="1701868" cy="21622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B840C7-753C-4578-8333-387B64EA2F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42" b="7340"/>
          <a:stretch/>
        </p:blipFill>
        <p:spPr>
          <a:xfrm>
            <a:off x="10258916" y="4186105"/>
            <a:ext cx="1628125" cy="21622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047C6F5-26F9-42E3-A3C2-36CD47F937C1}"/>
              </a:ext>
            </a:extLst>
          </p:cNvPr>
          <p:cNvSpPr/>
          <p:nvPr/>
        </p:nvSpPr>
        <p:spPr>
          <a:xfrm>
            <a:off x="224271" y="-159391"/>
            <a:ext cx="11662769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ΣΥΝΕΧΙΣΕ ΤΟ ΜΟΤΙΒΟ ΚΑΙ ΒΡΕΣ ΠΟΙΕΣ ΕΙΚΟΝΕΣ ΠΡΕΠΕΙ ΝΑ ΑΚΟΛΟΥΘΗΣΟΥΝ ΜΕΤΑ ΤΗΝ ΚΑΘΕΤΗ ΓΡΑΜΜΗ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403D822-8B68-4D81-963F-8C0EF7E019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54" b="7610"/>
          <a:stretch/>
        </p:blipFill>
        <p:spPr>
          <a:xfrm>
            <a:off x="291280" y="1705060"/>
            <a:ext cx="1547956" cy="19525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EA4021-8D22-446D-969D-7FE20FB8DA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3789"/>
          <a:stretch/>
        </p:blipFill>
        <p:spPr>
          <a:xfrm>
            <a:off x="2139438" y="1730226"/>
            <a:ext cx="1547957" cy="19525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5A6622-A5F6-45ED-A7C3-A88AE702BF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54" b="7610"/>
          <a:stretch/>
        </p:blipFill>
        <p:spPr>
          <a:xfrm>
            <a:off x="4039384" y="1730226"/>
            <a:ext cx="1547956" cy="19777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575FB8-1D70-4CB7-97FC-893CE14E6B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3789"/>
          <a:stretch/>
        </p:blipFill>
        <p:spPr>
          <a:xfrm>
            <a:off x="5908560" y="1705060"/>
            <a:ext cx="1547957" cy="20028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59A8B55-9C47-498E-92F5-14860FFDF1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54" b="7610"/>
          <a:stretch/>
        </p:blipFill>
        <p:spPr>
          <a:xfrm>
            <a:off x="8075795" y="1705060"/>
            <a:ext cx="1701868" cy="19777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ABC3994-8007-44D9-B472-8365D14A6C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3789"/>
          <a:stretch/>
        </p:blipFill>
        <p:spPr>
          <a:xfrm>
            <a:off x="10195877" y="1730226"/>
            <a:ext cx="1628124" cy="19273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68880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C913A18-7848-41D0-B8D8-0392E95D1FE0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3701F8-BDA9-4FDF-99E4-D532737499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54" b="7610"/>
          <a:stretch/>
        </p:blipFill>
        <p:spPr>
          <a:xfrm>
            <a:off x="225451" y="2159467"/>
            <a:ext cx="2160868" cy="19777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D453BA-21E5-4B3D-9A31-6122649A01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54" b="7610"/>
          <a:stretch/>
        </p:blipFill>
        <p:spPr>
          <a:xfrm>
            <a:off x="6023643" y="1584470"/>
            <a:ext cx="3280097" cy="19777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9C7606-E047-484E-A8D4-A9FF2E38FB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54" b="7610"/>
          <a:stretch/>
        </p:blipFill>
        <p:spPr>
          <a:xfrm>
            <a:off x="3135384" y="1668361"/>
            <a:ext cx="2139194" cy="18938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6F0CD4-B13C-4444-951D-90DB8BD29D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54" b="7610"/>
          <a:stretch/>
        </p:blipFill>
        <p:spPr>
          <a:xfrm>
            <a:off x="858470" y="4508733"/>
            <a:ext cx="2374086" cy="19777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5542E7-3733-4B0D-977B-5D9C799FFC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54" b="7610"/>
          <a:stretch/>
        </p:blipFill>
        <p:spPr>
          <a:xfrm>
            <a:off x="4214767" y="4157792"/>
            <a:ext cx="2313965" cy="19777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AF2E9F-8081-47F0-88F0-E7A912309D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54" b="7610"/>
          <a:stretch/>
        </p:blipFill>
        <p:spPr>
          <a:xfrm>
            <a:off x="9734024" y="1367406"/>
            <a:ext cx="2246853" cy="17962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884803-DEA2-4D65-9485-71A65F6369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54" b="7610"/>
          <a:stretch/>
        </p:blipFill>
        <p:spPr>
          <a:xfrm>
            <a:off x="7026650" y="4414708"/>
            <a:ext cx="2142518" cy="19777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D25C0A-8710-42E7-A197-A2242646A0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54" b="7610"/>
          <a:stretch/>
        </p:blipFill>
        <p:spPr>
          <a:xfrm>
            <a:off x="9957375" y="4349691"/>
            <a:ext cx="2023502" cy="19777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D66846A-3890-45E6-BB71-41EBC2E3583B}"/>
              </a:ext>
            </a:extLst>
          </p:cNvPr>
          <p:cNvSpPr/>
          <p:nvPr/>
        </p:nvSpPr>
        <p:spPr>
          <a:xfrm>
            <a:off x="331711" y="293090"/>
            <a:ext cx="1138386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ΒΡΕΣ ΤΗ ΜΕΓΑΛΥΤΕΡΗ ΕΙΚΟΝΑ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320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B80532-04F4-415B-81DE-028CB3C7AAA0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498238-ED0F-4AFD-B06A-658A61359F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42" b="7340"/>
          <a:stretch/>
        </p:blipFill>
        <p:spPr>
          <a:xfrm>
            <a:off x="161856" y="4303552"/>
            <a:ext cx="3512891" cy="23655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Μάγια η Μέλισσα: Η ταινία!">
            <a:extLst>
              <a:ext uri="{FF2B5EF4-FFF2-40B4-BE49-F238E27FC236}">
                <a16:creationId xmlns:a16="http://schemas.microsoft.com/office/drawing/2014/main" id="{E7040355-8E3E-4F8D-A173-F8BC6BBB0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1" r="14783"/>
          <a:stretch/>
        </p:blipFill>
        <p:spPr bwMode="auto">
          <a:xfrm>
            <a:off x="2442956" y="4900564"/>
            <a:ext cx="702916" cy="7032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19C196-A01A-4C37-B5D0-93644F8AA7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42" b="7340"/>
          <a:stretch/>
        </p:blipFill>
        <p:spPr>
          <a:xfrm>
            <a:off x="4224199" y="4303550"/>
            <a:ext cx="3512891" cy="23655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EFD93A-2E6A-4C0A-AF3D-EA5E707E52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42" b="7340"/>
          <a:stretch/>
        </p:blipFill>
        <p:spPr>
          <a:xfrm>
            <a:off x="8351942" y="4303551"/>
            <a:ext cx="3512891" cy="22430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Μάγια η Μέλισσα: Η ταινία!">
            <a:extLst>
              <a:ext uri="{FF2B5EF4-FFF2-40B4-BE49-F238E27FC236}">
                <a16:creationId xmlns:a16="http://schemas.microsoft.com/office/drawing/2014/main" id="{6726FE94-2009-4F78-A174-DC7E66E43A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1" r="14783"/>
          <a:stretch/>
        </p:blipFill>
        <p:spPr bwMode="auto">
          <a:xfrm>
            <a:off x="6943022" y="5603846"/>
            <a:ext cx="660234" cy="6697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Μάγια η Μέλισσα: Η ταινία!">
            <a:extLst>
              <a:ext uri="{FF2B5EF4-FFF2-40B4-BE49-F238E27FC236}">
                <a16:creationId xmlns:a16="http://schemas.microsoft.com/office/drawing/2014/main" id="{094C80C8-4944-4C7E-A57E-C82923E634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1" r="14783"/>
          <a:stretch/>
        </p:blipFill>
        <p:spPr bwMode="auto">
          <a:xfrm>
            <a:off x="8605100" y="4597515"/>
            <a:ext cx="614401" cy="6546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1EA965-0EEF-458D-B212-AD93D56100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56" b="6482"/>
          <a:stretch/>
        </p:blipFill>
        <p:spPr>
          <a:xfrm>
            <a:off x="161857" y="1354123"/>
            <a:ext cx="3512890" cy="2434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Μάγια η Μέλισσα: Η ταινία!">
            <a:extLst>
              <a:ext uri="{FF2B5EF4-FFF2-40B4-BE49-F238E27FC236}">
                <a16:creationId xmlns:a16="http://schemas.microsoft.com/office/drawing/2014/main" id="{5734327D-C2CD-4E5F-9B72-974A5F2856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1" r="14783"/>
          <a:stretch/>
        </p:blipFill>
        <p:spPr bwMode="auto">
          <a:xfrm>
            <a:off x="1163293" y="2726421"/>
            <a:ext cx="749398" cy="6472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4F808A-B28F-44C6-8F0F-18C4CF4AC3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56" b="6482"/>
          <a:stretch/>
        </p:blipFill>
        <p:spPr>
          <a:xfrm>
            <a:off x="4224199" y="1354123"/>
            <a:ext cx="3512890" cy="2434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2" descr="Μάγια η Μέλισσα: Η ταινία!">
            <a:extLst>
              <a:ext uri="{FF2B5EF4-FFF2-40B4-BE49-F238E27FC236}">
                <a16:creationId xmlns:a16="http://schemas.microsoft.com/office/drawing/2014/main" id="{C8EF7722-214A-4595-9AB5-CDDF66CB27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1" r="14783"/>
          <a:stretch/>
        </p:blipFill>
        <p:spPr bwMode="auto">
          <a:xfrm>
            <a:off x="6500862" y="1597750"/>
            <a:ext cx="614401" cy="5540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F0748D-7459-4D7D-B10D-2414F91887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56" b="6482"/>
          <a:stretch/>
        </p:blipFill>
        <p:spPr>
          <a:xfrm>
            <a:off x="8322976" y="1394061"/>
            <a:ext cx="3512890" cy="2434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2" descr="Μάγια η Μέλισσα: Η ταινία!">
            <a:extLst>
              <a:ext uri="{FF2B5EF4-FFF2-40B4-BE49-F238E27FC236}">
                <a16:creationId xmlns:a16="http://schemas.microsoft.com/office/drawing/2014/main" id="{AA31F40C-FFBE-4C36-AD89-08F236757A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1" r="14783"/>
          <a:stretch/>
        </p:blipFill>
        <p:spPr bwMode="auto">
          <a:xfrm>
            <a:off x="10235667" y="2496027"/>
            <a:ext cx="614401" cy="5540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AA4F038-A8DC-47E6-8C9F-790C4DC0B8B7}"/>
              </a:ext>
            </a:extLst>
          </p:cNvPr>
          <p:cNvSpPr/>
          <p:nvPr/>
        </p:nvSpPr>
        <p:spPr>
          <a:xfrm>
            <a:off x="288712" y="158644"/>
            <a:ext cx="1138386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ΒΡΕΣ ΤΗ ΘΕΣΗ ΤΗΣ ΜΕΛΙΣΣΟΥΛΑΣ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353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EB0432D-8039-4997-A68F-32D8CA1BCF04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58939C-F12F-4DCA-BA55-B5BBF985B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13" t="22603" r="30287" b="20762"/>
          <a:stretch/>
        </p:blipFill>
        <p:spPr>
          <a:xfrm>
            <a:off x="194261" y="2516697"/>
            <a:ext cx="3873353" cy="37831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02D4DD-62F0-4450-B36E-F0DD6D1ED7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13" t="22603" r="30287" b="20762"/>
          <a:stretch/>
        </p:blipFill>
        <p:spPr>
          <a:xfrm>
            <a:off x="4261874" y="2516697"/>
            <a:ext cx="3934169" cy="37831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21F92C-B694-4470-8773-11CE352C38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13" t="22603" r="30287" b="20762"/>
          <a:stretch/>
        </p:blipFill>
        <p:spPr>
          <a:xfrm>
            <a:off x="8318646" y="2516697"/>
            <a:ext cx="3677612" cy="37646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C0C3AB0-7EE0-4D31-A0B7-9776FDB34040}"/>
              </a:ext>
            </a:extLst>
          </p:cNvPr>
          <p:cNvSpPr/>
          <p:nvPr/>
        </p:nvSpPr>
        <p:spPr>
          <a:xfrm>
            <a:off x="276838" y="729842"/>
            <a:ext cx="1171942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ΜΕΤΡΗΣΕ ΤΙΣ ΜΑΡΙΟΝΕΤΕΣ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558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181D0FC-AAE8-4B75-A4E6-409B3753B0B9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663938-D6DD-4B85-A6D0-90AB19A576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31" t="20740" r="28144" b="22948"/>
          <a:stretch/>
        </p:blipFill>
        <p:spPr>
          <a:xfrm>
            <a:off x="222192" y="4281441"/>
            <a:ext cx="3717419" cy="23516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157E75-C772-4A0F-A184-9900A6C91C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31" t="20740" r="28144" b="22948"/>
          <a:stretch/>
        </p:blipFill>
        <p:spPr>
          <a:xfrm>
            <a:off x="4271473" y="4281442"/>
            <a:ext cx="3847032" cy="23516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2DEA21-0C63-495E-99B4-9BF0196423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31" t="20740" r="28144" b="22948"/>
          <a:stretch/>
        </p:blipFill>
        <p:spPr>
          <a:xfrm>
            <a:off x="8450367" y="4281440"/>
            <a:ext cx="3519441" cy="23516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692C65-B9C5-46D2-AECA-D3588066D3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31" t="20740" r="51666" b="22948"/>
          <a:stretch/>
        </p:blipFill>
        <p:spPr>
          <a:xfrm>
            <a:off x="799032" y="1332354"/>
            <a:ext cx="2563737" cy="24849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9DF9E4-61BD-45C8-9B79-C960520702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31" t="20740" r="51666" b="22948"/>
          <a:stretch/>
        </p:blipFill>
        <p:spPr>
          <a:xfrm>
            <a:off x="4913120" y="1332354"/>
            <a:ext cx="2563737" cy="24849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CB6B8F-2B20-44E5-8C8E-4249913533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31" t="20740" r="51666" b="22948"/>
          <a:stretch/>
        </p:blipFill>
        <p:spPr>
          <a:xfrm>
            <a:off x="8928218" y="1332354"/>
            <a:ext cx="2563737" cy="24849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C1B8787-B4DA-4D33-A209-22111EDF52A0}"/>
              </a:ext>
            </a:extLst>
          </p:cNvPr>
          <p:cNvSpPr/>
          <p:nvPr/>
        </p:nvSpPr>
        <p:spPr>
          <a:xfrm>
            <a:off x="142614" y="125834"/>
            <a:ext cx="119627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ΜΕΤΡΗΣΕ ΤΟΥΣ ΚΛΟΟΥΝ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438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C9C559-D3D7-4B07-BB0F-830CB62AB3EA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C69B43-A21A-4039-9992-BA038408C4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10" b="7609"/>
          <a:stretch/>
        </p:blipFill>
        <p:spPr>
          <a:xfrm>
            <a:off x="315482" y="4053554"/>
            <a:ext cx="4375447" cy="26534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A8727C-C74D-4A9C-9DC8-A403DEBD52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10" b="7609"/>
          <a:stretch/>
        </p:blipFill>
        <p:spPr>
          <a:xfrm>
            <a:off x="2904145" y="1100984"/>
            <a:ext cx="4375447" cy="26534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275039-A6E4-4997-9CA5-AC43C64A1E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10" b="7609"/>
          <a:stretch/>
        </p:blipFill>
        <p:spPr>
          <a:xfrm>
            <a:off x="7548072" y="1100984"/>
            <a:ext cx="4375447" cy="26534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59AE52-0B77-4889-AF51-0710DB99BF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10" b="7609"/>
          <a:stretch/>
        </p:blipFill>
        <p:spPr>
          <a:xfrm>
            <a:off x="5006410" y="4053554"/>
            <a:ext cx="4375447" cy="26534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3AB20F-02B2-4EC3-A5FD-3152EAC0FC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95" t="4310" b="7609"/>
          <a:stretch/>
        </p:blipFill>
        <p:spPr>
          <a:xfrm>
            <a:off x="362484" y="1100984"/>
            <a:ext cx="2179178" cy="26534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ED319E-1286-468D-9E45-DFCC86D396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95" t="4310" b="7609"/>
          <a:stretch/>
        </p:blipFill>
        <p:spPr>
          <a:xfrm>
            <a:off x="9744341" y="4053554"/>
            <a:ext cx="2179178" cy="26534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99DE4AE-BB24-4DEC-A636-4EF811B4BA92}"/>
              </a:ext>
            </a:extLst>
          </p:cNvPr>
          <p:cNvSpPr/>
          <p:nvPr/>
        </p:nvSpPr>
        <p:spPr>
          <a:xfrm>
            <a:off x="251670" y="75500"/>
            <a:ext cx="11736198" cy="8388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ΜΕΤΡΗΣΕ ΤΙΣ ΝΕΡΑΪΔΕΣ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959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3E9F6E1-54E4-431B-B514-1F020A86BBB0}"/>
              </a:ext>
            </a:extLst>
          </p:cNvPr>
          <p:cNvSpPr/>
          <p:nvPr/>
        </p:nvSpPr>
        <p:spPr>
          <a:xfrm>
            <a:off x="0" y="-133927"/>
            <a:ext cx="12314490" cy="6991927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32AD6B-11F7-4DD4-8561-294C25BD1C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377" t="18387" r="32385" b="55113"/>
          <a:stretch/>
        </p:blipFill>
        <p:spPr>
          <a:xfrm>
            <a:off x="495656" y="4341264"/>
            <a:ext cx="3913974" cy="2290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1F16C2-8E1E-4976-865F-0B9AD9D7AB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377" t="18387" r="32385" b="55113"/>
          <a:stretch/>
        </p:blipFill>
        <p:spPr>
          <a:xfrm>
            <a:off x="4818404" y="4341264"/>
            <a:ext cx="3913974" cy="2290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25BF79-FF74-4B6C-9B20-4B0FEBEBCB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377" t="18387" r="32385" b="55113"/>
          <a:stretch/>
        </p:blipFill>
        <p:spPr>
          <a:xfrm>
            <a:off x="495656" y="1371600"/>
            <a:ext cx="3913974" cy="2290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B03324-931E-4558-915A-4F72CA4FBE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377" t="18387" r="32385" b="55113"/>
          <a:stretch/>
        </p:blipFill>
        <p:spPr>
          <a:xfrm>
            <a:off x="4818404" y="1371600"/>
            <a:ext cx="3913974" cy="2290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7EDE17-6980-494B-8C83-F33BACD875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820" t="19933" r="37710" b="57182"/>
          <a:stretch/>
        </p:blipFill>
        <p:spPr>
          <a:xfrm>
            <a:off x="9067944" y="1371600"/>
            <a:ext cx="2910980" cy="2290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2C0407-6040-4EF5-826E-A6C9D9680E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820" t="19933" r="37710" b="57182"/>
          <a:stretch/>
        </p:blipFill>
        <p:spPr>
          <a:xfrm>
            <a:off x="9141152" y="4341264"/>
            <a:ext cx="2910980" cy="2290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B1953B3-D59B-4F83-B016-40B50B4F18B7}"/>
              </a:ext>
            </a:extLst>
          </p:cNvPr>
          <p:cNvSpPr/>
          <p:nvPr/>
        </p:nvSpPr>
        <p:spPr>
          <a:xfrm>
            <a:off x="495656" y="58723"/>
            <a:ext cx="11483268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ΜΕΤΡΗΣΕ ΤΑ ΑΝΤΙΚΕΙΜΕΝΑ ΚΑΙ ΒΡΕΣ ΠΟΙΑ ΕΙΝΑΙ ΠΕΡΙΣΣΟΤΕΡΑ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514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B79B03-5430-41AD-BF28-B257E9970844}"/>
              </a:ext>
            </a:extLst>
          </p:cNvPr>
          <p:cNvSpPr/>
          <p:nvPr/>
        </p:nvSpPr>
        <p:spPr>
          <a:xfrm>
            <a:off x="1" y="-176169"/>
            <a:ext cx="12191999" cy="6858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F7666F-962E-4A6F-8EBE-4B1F28376C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65" t="18666" r="41026" b="22667"/>
          <a:stretch/>
        </p:blipFill>
        <p:spPr>
          <a:xfrm>
            <a:off x="295013" y="1476462"/>
            <a:ext cx="11601973" cy="50879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A3B2F6-FD90-4477-8CBB-879567E69AF3}"/>
              </a:ext>
            </a:extLst>
          </p:cNvPr>
          <p:cNvSpPr/>
          <p:nvPr/>
        </p:nvSpPr>
        <p:spPr>
          <a:xfrm>
            <a:off x="1761688" y="192947"/>
            <a:ext cx="8464491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ΜΕΤΡΗΣΕ ΤΑ ΛΑΧΑΝΑ ΣΤΟ ΜΑΝΑΒΙΚΟ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031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37D191F-6271-467E-A14F-AAFCD3640869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CB4343-35F8-4EA3-A07F-9CD3F18DA6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56" b="6482"/>
          <a:stretch/>
        </p:blipFill>
        <p:spPr>
          <a:xfrm>
            <a:off x="427838" y="4194496"/>
            <a:ext cx="3383586" cy="23327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510165-017C-478D-BD4E-2B35E5922D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56" b="6482"/>
          <a:stretch/>
        </p:blipFill>
        <p:spPr>
          <a:xfrm>
            <a:off x="4392656" y="4194496"/>
            <a:ext cx="3406686" cy="23327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4277AA-B1C9-4A4F-B264-E3A1C581C7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56" b="6482"/>
          <a:stretch/>
        </p:blipFill>
        <p:spPr>
          <a:xfrm>
            <a:off x="513126" y="1343637"/>
            <a:ext cx="3298298" cy="23327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90C2A8-C93C-44AE-9D20-36333F34B5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56" b="6482"/>
          <a:stretch/>
        </p:blipFill>
        <p:spPr>
          <a:xfrm>
            <a:off x="4392656" y="1343637"/>
            <a:ext cx="3406686" cy="23327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695B10-80A6-4B3E-9A7F-D6416DECF3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3" t="7571" r="-311" b="4568"/>
          <a:stretch/>
        </p:blipFill>
        <p:spPr>
          <a:xfrm>
            <a:off x="8380574" y="1343637"/>
            <a:ext cx="3298300" cy="23327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B277E6-C6DC-4646-AFF6-66B292EDE3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3" t="7571" r="-311" b="4568"/>
          <a:stretch/>
        </p:blipFill>
        <p:spPr>
          <a:xfrm>
            <a:off x="8380574" y="4194496"/>
            <a:ext cx="3298300" cy="23327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8916029-D595-4AF8-BD89-561228C533F5}"/>
              </a:ext>
            </a:extLst>
          </p:cNvPr>
          <p:cNvSpPr/>
          <p:nvPr/>
        </p:nvSpPr>
        <p:spPr>
          <a:xfrm>
            <a:off x="427838" y="170174"/>
            <a:ext cx="1135869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ΜΕΤΡΗΣΕ ΤΑ ΖΩΑΚΙΑ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218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A6CB7F-6F4A-4BF0-B458-566D91B892AA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3C9049-4E92-44A0-9D5A-4E290DA1F1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54" b="7610"/>
          <a:stretch/>
        </p:blipFill>
        <p:spPr>
          <a:xfrm>
            <a:off x="343947" y="4613944"/>
            <a:ext cx="3280097" cy="19777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8D2C25-2933-4981-A4DF-C34DAC3D56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54" b="7610"/>
          <a:stretch/>
        </p:blipFill>
        <p:spPr>
          <a:xfrm>
            <a:off x="4326621" y="4582486"/>
            <a:ext cx="3280097" cy="19777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AA093A-C31D-43A8-8881-D7650ABD65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54" b="7610"/>
          <a:stretch/>
        </p:blipFill>
        <p:spPr>
          <a:xfrm>
            <a:off x="343947" y="2244056"/>
            <a:ext cx="3280097" cy="19777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26C412-7324-4BAA-9146-181B329A10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54" b="7610"/>
          <a:stretch/>
        </p:blipFill>
        <p:spPr>
          <a:xfrm>
            <a:off x="4326620" y="2244055"/>
            <a:ext cx="3280097" cy="19777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3A91C9-73B2-440E-8032-4A3651059B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54" b="7610"/>
          <a:stretch/>
        </p:blipFill>
        <p:spPr>
          <a:xfrm>
            <a:off x="8259309" y="2244055"/>
            <a:ext cx="3280097" cy="18913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E6DF49-4FB3-446D-80A7-D320D0D1B4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54" b="7610"/>
          <a:stretch/>
        </p:blipFill>
        <p:spPr>
          <a:xfrm>
            <a:off x="8309295" y="4507858"/>
            <a:ext cx="3280097" cy="19777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5EF84E-5BC8-4A79-ADAF-68AD01F071DA}"/>
              </a:ext>
            </a:extLst>
          </p:cNvPr>
          <p:cNvSpPr/>
          <p:nvPr/>
        </p:nvSpPr>
        <p:spPr>
          <a:xfrm>
            <a:off x="327167" y="686237"/>
            <a:ext cx="1138386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ΜΕΤΡΗΣΕ ΤΙΣ ΦΑΛΑΙΝΕΣ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019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B777EDF-E3BA-4A9A-A5A9-074A03ABABA8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835849-8859-466E-81A2-B2D692AC6E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50" r="15687" b="51804"/>
          <a:stretch/>
        </p:blipFill>
        <p:spPr>
          <a:xfrm>
            <a:off x="538383" y="2608976"/>
            <a:ext cx="5349669" cy="3967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221B38-86B8-46B7-9EA4-C9946FC88B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50" r="15687" b="51804"/>
          <a:stretch/>
        </p:blipFill>
        <p:spPr>
          <a:xfrm>
            <a:off x="6426435" y="2726422"/>
            <a:ext cx="5331153" cy="38497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49965DB-C599-4729-82B2-13DD706C29CB}"/>
              </a:ext>
            </a:extLst>
          </p:cNvPr>
          <p:cNvSpPr/>
          <p:nvPr/>
        </p:nvSpPr>
        <p:spPr>
          <a:xfrm>
            <a:off x="327167" y="686237"/>
            <a:ext cx="1138386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ΜΕΤΡΗΣΕ ΤΑ ΣΠΙΤΑΚΙΑ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6857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70</Words>
  <Application>Microsoft Office PowerPoint</Application>
  <PresentationFormat>Widescreen</PresentationFormat>
  <Paragraphs>14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Ματινα Γιωγου</dc:creator>
  <cp:lastModifiedBy>Ματινα Γιωγου</cp:lastModifiedBy>
  <cp:revision>24</cp:revision>
  <dcterms:created xsi:type="dcterms:W3CDTF">2021-04-01T09:57:05Z</dcterms:created>
  <dcterms:modified xsi:type="dcterms:W3CDTF">2021-04-03T10:34:44Z</dcterms:modified>
</cp:coreProperties>
</file>