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4"/>
  </p:notesMasterIdLst>
  <p:sldIdLst>
    <p:sldId id="260" r:id="rId2"/>
    <p:sldId id="263" r:id="rId3"/>
    <p:sldId id="261" r:id="rId4"/>
    <p:sldId id="257" r:id="rId5"/>
    <p:sldId id="262" r:id="rId6"/>
    <p:sldId id="259" r:id="rId7"/>
    <p:sldId id="267" r:id="rId8"/>
    <p:sldId id="265" r:id="rId9"/>
    <p:sldId id="266" r:id="rId10"/>
    <p:sldId id="264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21DFB-7FFD-412F-9716-3FD5653E4731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56D76-B91E-43D9-A471-037798D78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27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0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03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6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4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3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6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44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6D76-B91E-43D9-A471-037798D787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Thursday, March 25,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303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2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6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1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2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6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501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3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Thursday, March 25,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72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0" r:id="rId6"/>
    <p:sldLayoutId id="2147483786" r:id="rId7"/>
    <p:sldLayoutId id="2147483787" r:id="rId8"/>
    <p:sldLayoutId id="2147483788" r:id="rId9"/>
    <p:sldLayoutId id="2147483789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rqrtwbx1mw&amp;ab_channel=Aggeliki%27slittlestori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iousa.gr/politismos/paradosi/teleftaia-kyriaki-tis-apokria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el.wikipedia.org/wiki/%CE%9E%CF%8D%CE%BB%CE%BF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el.wikipedia.org/wiki/%CE%94%CE%AD%CF%81%CE%BC%CE%B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81044-D77E-4C11-BA41-45051EBF15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Ζητούνται Αναγνώστες!: Για το όνειρο, την δύναμη της αγάπης ...">
            <a:extLst>
              <a:ext uri="{FF2B5EF4-FFF2-40B4-BE49-F238E27FC236}">
                <a16:creationId xmlns:a16="http://schemas.microsoft.com/office/drawing/2014/main" id="{EFF5C9B6-BD79-4288-9DD0-E3EA240E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17" y="288460"/>
            <a:ext cx="9384484" cy="6569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3D4171-446A-4191-9DBF-E805F818A88B}"/>
              </a:ext>
            </a:extLst>
          </p:cNvPr>
          <p:cNvSpPr/>
          <p:nvPr/>
        </p:nvSpPr>
        <p:spPr>
          <a:xfrm>
            <a:off x="0" y="0"/>
            <a:ext cx="2155971" cy="33807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4"/>
              </a:rPr>
              <a:t>https://www.youtube.com/watch?v=Xrqrtwbx1mw&amp;ab_channel=Aggeliki%27slittlestories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8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628095-37D6-4050-82F3-AC1AAA93FD8A}"/>
              </a:ext>
            </a:extLst>
          </p:cNvPr>
          <p:cNvSpPr/>
          <p:nvPr/>
        </p:nvSpPr>
        <p:spPr>
          <a:xfrm>
            <a:off x="0" y="0"/>
            <a:ext cx="1224061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35B7D7-D069-4B85-8A15-DC63369184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3" t="1495" r="27313" b="6791"/>
          <a:stretch/>
        </p:blipFill>
        <p:spPr>
          <a:xfrm>
            <a:off x="6218591" y="376546"/>
            <a:ext cx="5545255" cy="6289704"/>
          </a:xfrm>
          <a:prstGeom prst="rect">
            <a:avLst/>
          </a:prstGeom>
        </p:spPr>
      </p:pic>
      <p:pic>
        <p:nvPicPr>
          <p:cNvPr id="26" name="Ο ΑΡΛΕΚΙΝΟΣ ΩΣ ΠΗΓΗ ΕΜΠΝΕΥΣΗΣ">
            <a:hlinkClick r:id="" action="ppaction://media"/>
            <a:extLst>
              <a:ext uri="{FF2B5EF4-FFF2-40B4-BE49-F238E27FC236}">
                <a16:creationId xmlns:a16="http://schemas.microsoft.com/office/drawing/2014/main" id="{47FD5AD1-5B73-402B-8CB2-F44458539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3410" y="5871854"/>
            <a:ext cx="609600" cy="609600"/>
          </a:xfrm>
          <a:prstGeom prst="rect">
            <a:avLst/>
          </a:prstGeom>
        </p:spPr>
      </p:pic>
      <p:pic>
        <p:nvPicPr>
          <p:cNvPr id="18" name="Picture 6" descr="Τελευταία Κυριακή της Αποκριάς">
            <a:extLst>
              <a:ext uri="{FF2B5EF4-FFF2-40B4-BE49-F238E27FC236}">
                <a16:creationId xmlns:a16="http://schemas.microsoft.com/office/drawing/2014/main" id="{C30CF693-BE90-4C8B-94BA-4EF76519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4" y="374645"/>
            <a:ext cx="5640224" cy="54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185DBB-AA0E-480C-A06A-55FF4DBF47E8}"/>
              </a:ext>
            </a:extLst>
          </p:cNvPr>
          <p:cNvSpPr/>
          <p:nvPr/>
        </p:nvSpPr>
        <p:spPr>
          <a:xfrm>
            <a:off x="256374" y="5868824"/>
            <a:ext cx="5640224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ΘΕΩΡΕΙΤΑΙ Ο ΤΕΛΕΥΤΑΙΟΣ ΑΡΛΕΚΙΝΟΣ ΤΟΥ ΠΙΚΑΣΟ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4AD9-CF21-4034-87B0-63E4F12A0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Αρλεκίνος και Κολομπίνα, του Marcel Dyf (Γάλλος ιμπρεσιονιστής ζωγράφος  1899–1985) « Κοινο_Τοπία">
            <a:extLst>
              <a:ext uri="{FF2B5EF4-FFF2-40B4-BE49-F238E27FC236}">
                <a16:creationId xmlns:a16="http://schemas.microsoft.com/office/drawing/2014/main" id="{E6673AB5-2BFB-4452-BE9C-2F99ED1F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" y="1690970"/>
            <a:ext cx="10905688" cy="49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527DF-9A5E-4395-AEFE-9E6626B509EB}"/>
              </a:ext>
            </a:extLst>
          </p:cNvPr>
          <p:cNvSpPr/>
          <p:nvPr/>
        </p:nvSpPr>
        <p:spPr>
          <a:xfrm>
            <a:off x="1807814" y="388285"/>
            <a:ext cx="8576371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ΑΡΛΕΚΙΝΟΣ ΚΑΙ ΚΟΛΟΜΠΙΝΑ, ΤΟΥ MARCEL DYF</a:t>
            </a:r>
          </a:p>
        </p:txBody>
      </p:sp>
    </p:spTree>
    <p:extLst>
      <p:ext uri="{BB962C8B-B14F-4D97-AF65-F5344CB8AC3E}">
        <p14:creationId xmlns:p14="http://schemas.microsoft.com/office/powerpoint/2010/main" val="361005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B355EE-1122-47B8-ABD2-0CE0DED220DB}"/>
              </a:ext>
            </a:extLst>
          </p:cNvPr>
          <p:cNvSpPr/>
          <p:nvPr/>
        </p:nvSpPr>
        <p:spPr>
          <a:xfrm>
            <a:off x="0" y="0"/>
            <a:ext cx="12192000" cy="69712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l-GR" sz="2800" dirty="0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http://www.katiousa.gr/politismos/paradosi/teleftaia-kyriaki-tis-apokrias/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Τελευταία Κυριακή της Αποκριάς">
            <a:extLst>
              <a:ext uri="{FF2B5EF4-FFF2-40B4-BE49-F238E27FC236}">
                <a16:creationId xmlns:a16="http://schemas.microsoft.com/office/drawing/2014/main" id="{D7D5FFE3-14F5-437B-A3F0-5FE94ADC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06" y="1157955"/>
            <a:ext cx="9340553" cy="42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77B4AA-0E20-45F7-8E08-110C2FD4A9E5}"/>
              </a:ext>
            </a:extLst>
          </p:cNvPr>
          <p:cNvSpPr/>
          <p:nvPr/>
        </p:nvSpPr>
        <p:spPr>
          <a:xfrm>
            <a:off x="2769326" y="261256"/>
            <a:ext cx="7097485" cy="6531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ΤΟ ΚΑΡΝΑΒΑΛΙ ΤΩΝ ΑΡΛΕΚΙΝΩΝ (1924-25), ΖΟΥΑΝ ΜΙΡΟ 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8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466C75-3685-421C-8844-9C15D093C748}"/>
              </a:ext>
            </a:extLst>
          </p:cNvPr>
          <p:cNvSpPr/>
          <p:nvPr/>
        </p:nvSpPr>
        <p:spPr>
          <a:xfrm>
            <a:off x="0" y="-46798"/>
            <a:ext cx="12256316" cy="69802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Αρλεκίνος: Μαθήματα ζωής μέσα από ένα παραμύθι - AllYou.gr">
            <a:extLst>
              <a:ext uri="{FF2B5EF4-FFF2-40B4-BE49-F238E27FC236}">
                <a16:creationId xmlns:a16="http://schemas.microsoft.com/office/drawing/2014/main" id="{802B3002-AB32-4579-9E4A-1F3D694D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78" y="125834"/>
            <a:ext cx="8473063" cy="66409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AA8D9-5B77-483F-B716-3F80C33082B6}"/>
              </a:ext>
            </a:extLst>
          </p:cNvPr>
          <p:cNvSpPr/>
          <p:nvPr/>
        </p:nvSpPr>
        <p:spPr>
          <a:xfrm>
            <a:off x="16960" y="-46798"/>
            <a:ext cx="3439486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</a:rPr>
              <a:t>ΠΕΡΙΕΓΡΑΨΕ ΤΗΝ ΕΙΚΟΝΑ ΤΟΥ ΠΑΡΑΜΥΘΙΟΥ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6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18D18-2D72-4FE9-8D4C-06FC91221D32}"/>
              </a:ext>
            </a:extLst>
          </p:cNvPr>
          <p:cNvSpPr/>
          <p:nvPr/>
        </p:nvSpPr>
        <p:spPr>
          <a:xfrm>
            <a:off x="-100668" y="-130029"/>
            <a:ext cx="12292668" cy="7118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Ο ΑΡΛΕΚΙΝΟΣ | ΤΟ ΚΟΚΚΙΝΟ ΜΠΑΛΟΝΙ">
            <a:extLst>
              <a:ext uri="{FF2B5EF4-FFF2-40B4-BE49-F238E27FC236}">
                <a16:creationId xmlns:a16="http://schemas.microsoft.com/office/drawing/2014/main" id="{82136C9E-92EF-4B7A-B331-50D82C36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34" y="-1"/>
            <a:ext cx="8707772" cy="6858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5B359C-FAA9-4975-B0E8-2E4F9F890436}"/>
              </a:ext>
            </a:extLst>
          </p:cNvPr>
          <p:cNvSpPr/>
          <p:nvPr/>
        </p:nvSpPr>
        <p:spPr>
          <a:xfrm>
            <a:off x="-100668" y="-130030"/>
            <a:ext cx="3493348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ΠΕΡΙΕΓΡΑΨΕ ΤΗΝ ΕΙΚΟΝΑ ΤΟΥ ΠΑΡΑΜΥΘΙΟΥ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F3701-71CF-4896-BEB5-8B1E7430878F}"/>
              </a:ext>
            </a:extLst>
          </p:cNvPr>
          <p:cNvSpPr/>
          <p:nvPr/>
        </p:nvSpPr>
        <p:spPr>
          <a:xfrm>
            <a:off x="0" y="0"/>
            <a:ext cx="12192000" cy="69335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10" descr="Τελευταία Κυριακή της Αποκριάς - Κατιούσα">
            <a:extLst>
              <a:ext uri="{FF2B5EF4-FFF2-40B4-BE49-F238E27FC236}">
                <a16:creationId xmlns:a16="http://schemas.microsoft.com/office/drawing/2014/main" id="{0D3DB3AB-CE88-46B1-A17A-D87175AA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3" y="148047"/>
            <a:ext cx="8317484" cy="6709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266AF-2C2B-4A17-992F-8A859C25FB4E}"/>
              </a:ext>
            </a:extLst>
          </p:cNvPr>
          <p:cNvSpPr/>
          <p:nvPr/>
        </p:nvSpPr>
        <p:spPr>
          <a:xfrm>
            <a:off x="-1" y="-1"/>
            <a:ext cx="3632433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ΠΕΡΙΕΓΡΑΨΕ ΤΗΝ ΕΙΚΟΝΑ ΤΟΥ ΠΑΡΑΜΥΘΙΟΥ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1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A2F06B-36DD-4CAF-B45E-B5E56706BC11}"/>
              </a:ext>
            </a:extLst>
          </p:cNvPr>
          <p:cNvSpPr/>
          <p:nvPr/>
        </p:nvSpPr>
        <p:spPr>
          <a:xfrm>
            <a:off x="0" y="-83890"/>
            <a:ext cx="12141666" cy="6964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Ο ΑΡΛΕΚΙΝΟΣ» ΤΗΣ ΖΩΡΖ ΣΑΡΗ - Εκπαίδευση Δίχως Όρια">
            <a:extLst>
              <a:ext uri="{FF2B5EF4-FFF2-40B4-BE49-F238E27FC236}">
                <a16:creationId xmlns:a16="http://schemas.microsoft.com/office/drawing/2014/main" id="{0D305F60-FD73-4190-80DA-E16C72D8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25" y="23071"/>
            <a:ext cx="8237990" cy="6857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DCCE89-6BA3-4B0E-9B15-8B369C376087}"/>
              </a:ext>
            </a:extLst>
          </p:cNvPr>
          <p:cNvSpPr/>
          <p:nvPr/>
        </p:nvSpPr>
        <p:spPr>
          <a:xfrm>
            <a:off x="0" y="-83890"/>
            <a:ext cx="3547445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ΠΕΡΙΕΓΡΑΨΕ ΤΗΝ ΕΙΚΟΝΑ ΤΟΥ ΠΑΡΑΜΥΘΙΟΥ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64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6E8812-9A39-4DA9-A92D-2AB615887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14" descr="Ο Αρλεκίνος - Σαρή Ζωρζ | Εκδόσεις Πατάκη">
            <a:extLst>
              <a:ext uri="{FF2B5EF4-FFF2-40B4-BE49-F238E27FC236}">
                <a16:creationId xmlns:a16="http://schemas.microsoft.com/office/drawing/2014/main" id="{849FE738-C305-40E3-9118-42DB66A78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9"/>
          <a:stretch/>
        </p:blipFill>
        <p:spPr bwMode="auto">
          <a:xfrm>
            <a:off x="3246538" y="325661"/>
            <a:ext cx="8103765" cy="6388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Ο Αρλεκίνος – Πυγολαμπίδες">
            <a:extLst>
              <a:ext uri="{FF2B5EF4-FFF2-40B4-BE49-F238E27FC236}">
                <a16:creationId xmlns:a16="http://schemas.microsoft.com/office/drawing/2014/main" id="{5E0CCF7F-5F89-45F6-BEA4-D0B219AEC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B0C2C-3A50-4D98-8630-191A501BB941}"/>
              </a:ext>
            </a:extLst>
          </p:cNvPr>
          <p:cNvSpPr/>
          <p:nvPr/>
        </p:nvSpPr>
        <p:spPr>
          <a:xfrm>
            <a:off x="0" y="0"/>
            <a:ext cx="3580688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ΠΕΡΙΕΓΡΑΨΕ ΤΗΝ ΕΙΚΟΝΑ ΤΟΥ ΠΑΡΑΜΥΘΙΟΥ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1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A444C4-2DE9-4981-9861-3E3E6AE9128D}"/>
              </a:ext>
            </a:extLst>
          </p:cNvPr>
          <p:cNvSpPr/>
          <p:nvPr/>
        </p:nvSpPr>
        <p:spPr>
          <a:xfrm>
            <a:off x="-1" y="-125835"/>
            <a:ext cx="12192001" cy="69838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3843A-04A8-467D-8696-F7BB80185667}"/>
              </a:ext>
            </a:extLst>
          </p:cNvPr>
          <p:cNvSpPr/>
          <p:nvPr/>
        </p:nvSpPr>
        <p:spPr>
          <a:xfrm>
            <a:off x="-1" y="-125835"/>
            <a:ext cx="3523376" cy="1140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ΠΕΡΙΕΓΡΑΨΕ ΤΗΝ ΕΙΚΟΝΑ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E52E0-CD6A-4D04-B0E4-1F9D9FD54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17" t="21773" r="28394" b="17431"/>
          <a:stretch/>
        </p:blipFill>
        <p:spPr>
          <a:xfrm>
            <a:off x="3452986" y="129599"/>
            <a:ext cx="7824613" cy="6472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8079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4B1EC7-7760-4589-9CE1-33AD8C7E3661}"/>
              </a:ext>
            </a:extLst>
          </p:cNvPr>
          <p:cNvSpPr/>
          <p:nvPr/>
        </p:nvSpPr>
        <p:spPr>
          <a:xfrm>
            <a:off x="1" y="-73655"/>
            <a:ext cx="12191999" cy="68957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Αρλεκίνος: Μαθήματα ζωής μέσα από ένα παραμύθι - AllYou.gr">
            <a:extLst>
              <a:ext uri="{FF2B5EF4-FFF2-40B4-BE49-F238E27FC236}">
                <a16:creationId xmlns:a16="http://schemas.microsoft.com/office/drawing/2014/main" id="{3688798E-9281-41BF-91AF-C9DF4496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35" y="3990941"/>
            <a:ext cx="3085134" cy="2770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Ο ΑΡΛΕΚΙΝΟΣ | ΤΟ ΚΟΚΚΙΝΟ ΜΠΑΛΟΝΙ">
            <a:extLst>
              <a:ext uri="{FF2B5EF4-FFF2-40B4-BE49-F238E27FC236}">
                <a16:creationId xmlns:a16="http://schemas.microsoft.com/office/drawing/2014/main" id="{FEA1B34D-971D-470A-86AC-CBF39CB6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22" y="1038421"/>
            <a:ext cx="3023042" cy="2779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Ο ΑΡΛΕΚΙΝΟΣ» ΤΗΣ ΖΩΡΖ ΣΑΡΗ - Εκπαίδευση Δίχως Όρια">
            <a:extLst>
              <a:ext uri="{FF2B5EF4-FFF2-40B4-BE49-F238E27FC236}">
                <a16:creationId xmlns:a16="http://schemas.microsoft.com/office/drawing/2014/main" id="{7443F8AA-5B41-436D-A030-208C3FF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00" y="3944124"/>
            <a:ext cx="3023042" cy="2833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Ο Αρλεκίνος - Σαρή Ζωρζ | Εκδόσεις Πατάκη">
            <a:extLst>
              <a:ext uri="{FF2B5EF4-FFF2-40B4-BE49-F238E27FC236}">
                <a16:creationId xmlns:a16="http://schemas.microsoft.com/office/drawing/2014/main" id="{E149FD26-2AC4-4D10-A09D-2B69F7F64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9"/>
          <a:stretch/>
        </p:blipFill>
        <p:spPr bwMode="auto">
          <a:xfrm>
            <a:off x="8464492" y="1038421"/>
            <a:ext cx="2952925" cy="2725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Τελευταία Κυριακή της Αποκριάς - Κατιούσα">
            <a:extLst>
              <a:ext uri="{FF2B5EF4-FFF2-40B4-BE49-F238E27FC236}">
                <a16:creationId xmlns:a16="http://schemas.microsoft.com/office/drawing/2014/main" id="{FFB66A88-ADEE-4762-8731-67995790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09" y="1112833"/>
            <a:ext cx="3023042" cy="2685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id="{64C3F750-1C27-4AA5-92BE-6BD7C7902549}"/>
              </a:ext>
            </a:extLst>
          </p:cNvPr>
          <p:cNvSpPr/>
          <p:nvPr/>
        </p:nvSpPr>
        <p:spPr>
          <a:xfrm>
            <a:off x="36416" y="148678"/>
            <a:ext cx="838899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9CA0AD4-CEAB-47E5-B8F3-06F99A2843DD}"/>
              </a:ext>
            </a:extLst>
          </p:cNvPr>
          <p:cNvSpPr/>
          <p:nvPr/>
        </p:nvSpPr>
        <p:spPr>
          <a:xfrm>
            <a:off x="44178" y="5977109"/>
            <a:ext cx="895662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1136E545-98B1-4440-A7DC-C0C6BA48FE70}"/>
              </a:ext>
            </a:extLst>
          </p:cNvPr>
          <p:cNvSpPr/>
          <p:nvPr/>
        </p:nvSpPr>
        <p:spPr>
          <a:xfrm>
            <a:off x="126052" y="3570814"/>
            <a:ext cx="870329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3CC72D0A-2C38-43CF-BFCE-DF729BF4EF46}"/>
              </a:ext>
            </a:extLst>
          </p:cNvPr>
          <p:cNvSpPr/>
          <p:nvPr/>
        </p:nvSpPr>
        <p:spPr>
          <a:xfrm>
            <a:off x="72559" y="2471412"/>
            <a:ext cx="838899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41092-6079-4272-B235-2379D192B99B}"/>
              </a:ext>
            </a:extLst>
          </p:cNvPr>
          <p:cNvSpPr/>
          <p:nvPr/>
        </p:nvSpPr>
        <p:spPr>
          <a:xfrm>
            <a:off x="2827090" y="87295"/>
            <a:ext cx="6115574" cy="864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ΔΙΗΓΗΣΟΥ ΤΗΝ ΙΣΤΟΡΙΑ ΜΕ ΤΗ ΣΩΣΤΗ ΣΕΙΡΑ ΚΑΙ ΒΑΛΕ ΤΟ ΣΩΣΤΟ ΑΡΙΘΜΟ </a:t>
            </a:r>
          </a:p>
          <a:p>
            <a:pPr algn="ctr"/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ΚΑΘΕ ΕΙΚΟΝΑ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B8CE90E1-531A-441D-B8F1-B38F9EDD07DC}"/>
              </a:ext>
            </a:extLst>
          </p:cNvPr>
          <p:cNvSpPr/>
          <p:nvPr/>
        </p:nvSpPr>
        <p:spPr>
          <a:xfrm>
            <a:off x="100940" y="4830176"/>
            <a:ext cx="838899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E3501-D58C-4629-9E5F-951F8B21CA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17" t="21773" r="28394" b="17431"/>
          <a:stretch/>
        </p:blipFill>
        <p:spPr>
          <a:xfrm>
            <a:off x="8752010" y="3944124"/>
            <a:ext cx="3085134" cy="2725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Heart 16">
            <a:extLst>
              <a:ext uri="{FF2B5EF4-FFF2-40B4-BE49-F238E27FC236}">
                <a16:creationId xmlns:a16="http://schemas.microsoft.com/office/drawing/2014/main" id="{2A085C49-52BB-4F22-B1C0-D21325638789}"/>
              </a:ext>
            </a:extLst>
          </p:cNvPr>
          <p:cNvSpPr/>
          <p:nvPr/>
        </p:nvSpPr>
        <p:spPr>
          <a:xfrm>
            <a:off x="72559" y="1268265"/>
            <a:ext cx="838899" cy="74662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0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4B9D32-D57E-4D5E-8FE1-F40EA8A65425}"/>
              </a:ext>
            </a:extLst>
          </p:cNvPr>
          <p:cNvSpPr/>
          <p:nvPr/>
        </p:nvSpPr>
        <p:spPr>
          <a:xfrm>
            <a:off x="0" y="0"/>
            <a:ext cx="12500903" cy="7099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ΒΑΣΙΛΙΑΣ ΤΟΥ ΚΑΡΝΑΒΑΛΙΟΥ</a:t>
            </a:r>
          </a:p>
          <a:p>
            <a:pPr algn="ctr"/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ΑΡΛΕΚΙΝΟΣ              Ο ΑΡΛΕΚΙΝΟΣ                   Ο ΑΡΛΕΚΙΝΟΣ              Ο ΑΡΛΕΚΙΝΟΣ</a:t>
            </a:r>
          </a:p>
          <a:p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ΠΩΛ ΣΕΖΑΝ            ΠΑΜΠΛΟ ΠΙΚΑΣΟ           ΠΑΜΠΛΟ ΠΙΚΑΣΟ     ΠΑΜΠΛΟ ΠΙΚΑΣΟ       </a:t>
            </a: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ΑΡΛΕΚΙΝΟΣ ΦΟΡΟΥΣΕ ΕΝΑ ΠΟΛΥΧΡΩΜΟ, ΜΠΑΛΩΜΕΝΟ ΡΟΥΧΟ. ΟΙ ΠΡΩΤΕΣ ΜΑΣΚΕΣ ΑΡΛΕΚΙΝΟΥ ΗΤΑΝ ΑΠΟ </a:t>
            </a:r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Ξύλο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ΞΥΛΟ</a:t>
            </a:r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ΕΝΩ ΜΕΤΑ ΦΤΙΑΧΝΟΝΤΑΝ ΑΠΟ </a:t>
            </a:r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Δέρμ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ΔΕΡΜΑ</a:t>
            </a:r>
            <a:r>
              <a:rPr lang="el-GR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el-GR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Ο Αρλεκίνος… | Astropeleki - Just another star in the webSky">
            <a:extLst>
              <a:ext uri="{FF2B5EF4-FFF2-40B4-BE49-F238E27FC236}">
                <a16:creationId xmlns:a16="http://schemas.microsoft.com/office/drawing/2014/main" id="{FF7021BC-8203-446A-AD9D-D76E903B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4" y="687897"/>
            <a:ext cx="2801922" cy="34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Οι Αρλεκίνοι του Πάμπλο Πικάσο | Οι Αρλεκίνοι του Πάμπλο Πικάσο | ΑΦΙΕΡΩΜΑ  PICASSO | Θέματα | LiFO">
            <a:extLst>
              <a:ext uri="{FF2B5EF4-FFF2-40B4-BE49-F238E27FC236}">
                <a16:creationId xmlns:a16="http://schemas.microsoft.com/office/drawing/2014/main" id="{0FAEC320-BEA4-4DE7-858F-E628ABF1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0" y="687897"/>
            <a:ext cx="2596225" cy="34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Ο διάσημος Αρλεκίνος του Picasso - Artviews">
            <a:extLst>
              <a:ext uri="{FF2B5EF4-FFF2-40B4-BE49-F238E27FC236}">
                <a16:creationId xmlns:a16="http://schemas.microsoft.com/office/drawing/2014/main" id="{163FAE1E-2EBE-421A-BB11-EEEE52C5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17258"/>
            <a:ext cx="3239589" cy="338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7AFFFCE-AB38-4974-B03F-078D2451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47" y="687897"/>
            <a:ext cx="278417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162</Words>
  <Application>Microsoft Office PowerPoint</Application>
  <PresentationFormat>Widescreen</PresentationFormat>
  <Paragraphs>67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Times New Roman</vt:lpstr>
      <vt:lpstr>3DFloatVTI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Ματινα Γιωγου</dc:creator>
  <cp:lastModifiedBy>Ματινα Γιωγου</cp:lastModifiedBy>
  <cp:revision>44</cp:revision>
  <dcterms:created xsi:type="dcterms:W3CDTF">2021-02-24T09:06:50Z</dcterms:created>
  <dcterms:modified xsi:type="dcterms:W3CDTF">2021-03-25T08:40:19Z</dcterms:modified>
</cp:coreProperties>
</file>