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73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000100" y="785794"/>
            <a:ext cx="6536341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l-GR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Ο ΚΥΚΛΟΣ ΤΟΥ ΝΕΡΟΥ</a:t>
            </a:r>
            <a:endParaRPr lang="el-GR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500034" y="5072074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400" dirty="0" smtClean="0"/>
              <a:t>Τα παιδιά ζωγράφισαν τον κύκλο του νερού, ψηφιακά, </a:t>
            </a:r>
            <a:br>
              <a:rPr lang="el-GR" sz="2400" dirty="0" smtClean="0"/>
            </a:br>
            <a:r>
              <a:rPr lang="el-GR" sz="2400" dirty="0" smtClean="0"/>
              <a:t>στην εφαρμογή </a:t>
            </a:r>
            <a:r>
              <a:rPr lang="en-US" sz="2400" dirty="0" smtClean="0"/>
              <a:t>Tux Paint, </a:t>
            </a:r>
            <a:r>
              <a:rPr lang="el-GR" sz="2400" dirty="0" smtClean="0"/>
              <a:t>στον υπολογιστή.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785786" y="4071942"/>
            <a:ext cx="74535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l-GR" sz="5400" b="1" cap="all" spc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ΖΩΓΡΑΦΙΕΣ ΣΕ </a:t>
            </a:r>
            <a:r>
              <a:rPr lang="en-US" sz="5400" b="1" cap="all" spc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TUX PAINT</a:t>
            </a:r>
            <a:endParaRPr lang="el-GR" sz="5400" b="1" cap="all" spc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5 - Δεξιό βέλος"/>
          <p:cNvSpPr/>
          <p:nvPr/>
        </p:nvSpPr>
        <p:spPr>
          <a:xfrm>
            <a:off x="214282" y="50720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ΛΑΕΡΤ</a:t>
            </a:r>
            <a:endParaRPr lang="el-GR" dirty="0"/>
          </a:p>
        </p:txBody>
      </p:sp>
      <p:pic>
        <p:nvPicPr>
          <p:cNvPr id="4098" name="Picture 2" descr="C:\Users\30697\OneDrive\Υπολογιστής\ΖΩΓΡΑΦΙΕΣ\ΛΑΕΡΤ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3769" y="1611276"/>
            <a:ext cx="5776461" cy="45038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ΜΑΡΙΑ Ζ.</a:t>
            </a:r>
            <a:endParaRPr lang="el-GR"/>
          </a:p>
        </p:txBody>
      </p:sp>
      <p:pic>
        <p:nvPicPr>
          <p:cNvPr id="1026" name="Picture 2" descr="C:\Users\30697\OneDrive\Υπολογιστής\ΖΩΓΡΑΦΙΕΣ\ΜΑΡΙΑ Ζ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7580" y="1626517"/>
            <a:ext cx="5768840" cy="4473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ΜΑΡΙΑ Π.</a:t>
            </a:r>
            <a:endParaRPr lang="el-GR" dirty="0"/>
          </a:p>
        </p:txBody>
      </p:sp>
      <p:pic>
        <p:nvPicPr>
          <p:cNvPr id="4" name="3 - Θέση περιεχομένου" descr="ΜΑΡΙΑ Π.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5080" y="1600200"/>
            <a:ext cx="5713840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ΜΑΤΕΟ</a:t>
            </a:r>
            <a:endParaRPr lang="el-GR" dirty="0"/>
          </a:p>
        </p:txBody>
      </p:sp>
      <p:pic>
        <p:nvPicPr>
          <p:cNvPr id="4" name="3 - Θέση περιεχομένου" descr="ΜΑΤΕΟ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2821" y="1607466"/>
            <a:ext cx="5738358" cy="451143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ΜΙΓΚΕΛ</a:t>
            </a:r>
            <a:endParaRPr lang="el-GR" dirty="0"/>
          </a:p>
        </p:txBody>
      </p:sp>
      <p:pic>
        <p:nvPicPr>
          <p:cNvPr id="4" name="3 - Θέση περιεχομένου" descr="ΜΙΓΚΕΛ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6631" y="1641759"/>
            <a:ext cx="5730737" cy="444284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ΜΙΧΑΗΛ</a:t>
            </a:r>
            <a:endParaRPr lang="el-GR" dirty="0"/>
          </a:p>
        </p:txBody>
      </p:sp>
      <p:pic>
        <p:nvPicPr>
          <p:cNvPr id="4" name="3 - Θέση περιεχομένου" descr="ΜΙΧΑΗΛ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338" y="1622707"/>
            <a:ext cx="5799323" cy="4480949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ΝΙΚΟΣ</a:t>
            </a:r>
            <a:endParaRPr lang="el-GR" dirty="0"/>
          </a:p>
        </p:txBody>
      </p:sp>
      <p:pic>
        <p:nvPicPr>
          <p:cNvPr id="4" name="3 - Θέση περιεχομένου" descr="ΝΙΚΟΣ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3769" y="1630328"/>
            <a:ext cx="5776461" cy="446570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ΠΑΥΛΟΣ</a:t>
            </a:r>
            <a:endParaRPr lang="el-GR" dirty="0"/>
          </a:p>
        </p:txBody>
      </p:sp>
      <p:pic>
        <p:nvPicPr>
          <p:cNvPr id="4" name="3 - Θέση περιεχομένου" descr="ΠΑΥΛΟΣ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2821" y="1634138"/>
            <a:ext cx="5738358" cy="4458087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ΣΟΦΙΑ</a:t>
            </a:r>
            <a:endParaRPr lang="el-GR" dirty="0"/>
          </a:p>
        </p:txBody>
      </p:sp>
      <p:pic>
        <p:nvPicPr>
          <p:cNvPr id="4" name="3 - Θέση περιεχομένου" descr="ΣΟΦΙΑ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2821" y="1634138"/>
            <a:ext cx="5738358" cy="4458087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ΧΡΙΣΤΙΝΑ</a:t>
            </a:r>
            <a:endParaRPr lang="el-GR" dirty="0"/>
          </a:p>
        </p:txBody>
      </p:sp>
      <p:pic>
        <p:nvPicPr>
          <p:cNvPr id="4" name="3 - Θέση περιεχομένου" descr="ΧΡΙΣΤΙΝΑ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149" y="1641759"/>
            <a:ext cx="5791702" cy="444284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ΑΝΝΑ-ΜΑΡΙΑ</a:t>
            </a:r>
            <a:endParaRPr lang="el-GR" dirty="0"/>
          </a:p>
        </p:txBody>
      </p:sp>
      <p:pic>
        <p:nvPicPr>
          <p:cNvPr id="4" name="3 - Θέση περιεχομένου" descr="ΑΝΝΑ-ΜΑΡΙΑ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148" y="1615086"/>
            <a:ext cx="5824809" cy="449619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ΑΛΕΞΑΝΔΡΟΣ</a:t>
            </a:r>
            <a:endParaRPr lang="el-GR" dirty="0"/>
          </a:p>
        </p:txBody>
      </p:sp>
      <p:pic>
        <p:nvPicPr>
          <p:cNvPr id="4" name="3 - Θέση περιεχομένου" descr="ΑΛΕΞΑΝΔΡΟΣ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7580" y="1645569"/>
            <a:ext cx="5768840" cy="4435225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ΑΧΙΛΛΕΑΣ Ρ.</a:t>
            </a:r>
            <a:endParaRPr lang="el-GR" dirty="0"/>
          </a:p>
        </p:txBody>
      </p:sp>
      <p:pic>
        <p:nvPicPr>
          <p:cNvPr id="4" name="3 - Θέση περιεχομένου" descr="ΑΧΙΛΛΕΑΣ Ρ.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7687" y="1600200"/>
            <a:ext cx="5708626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ΤΑΣΟΣ</a:t>
            </a:r>
            <a:endParaRPr lang="el-GR" dirty="0"/>
          </a:p>
        </p:txBody>
      </p:sp>
      <p:pic>
        <p:nvPicPr>
          <p:cNvPr id="4" name="3 - Θέση περιεχομένου" descr="ΤΑΣΟΣ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060" y="1600200"/>
            <a:ext cx="5587880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ΑΧΙΛΛΕΑΣ Γ.</a:t>
            </a:r>
            <a:endParaRPr lang="el-GR" dirty="0"/>
          </a:p>
        </p:txBody>
      </p:sp>
      <p:pic>
        <p:nvPicPr>
          <p:cNvPr id="4" name="3 - Θέση περιεχομένου" descr="ΑΧΙΛΛΕΑΣ Γ.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1607" y="1600200"/>
            <a:ext cx="5540786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ΒΙΚΤΩΡΙΑ</a:t>
            </a:r>
            <a:endParaRPr lang="el-GR" dirty="0"/>
          </a:p>
        </p:txBody>
      </p:sp>
      <p:pic>
        <p:nvPicPr>
          <p:cNvPr id="4" name="3 - Θέση περιεχομένου" descr="ΒΙΚΤΩΡΙΑ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1873" y="1634138"/>
            <a:ext cx="5700254" cy="445808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ΓΙΩΡΓΟΣ </a:t>
            </a:r>
            <a:endParaRPr lang="el-GR" dirty="0"/>
          </a:p>
        </p:txBody>
      </p:sp>
      <p:pic>
        <p:nvPicPr>
          <p:cNvPr id="4" name="3 - Θέση περιεχομένου" descr="ΓΙΩΡΓΟΣ Δ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1477" y="1600200"/>
            <a:ext cx="5701045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ΕΙΡΗΝΗ</a:t>
            </a:r>
            <a:endParaRPr lang="el-GR" dirty="0"/>
          </a:p>
        </p:txBody>
      </p:sp>
      <p:pic>
        <p:nvPicPr>
          <p:cNvPr id="1026" name="Picture 2" descr="C:\Users\30697\OneDrive\Υπολογιστής\ΖΩΓΡΑΦΙΕΣ\ΕΙΡΗΝΗ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02821" y="1571612"/>
            <a:ext cx="5738358" cy="4435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ΕΛΙΣ</a:t>
            </a:r>
            <a:endParaRPr lang="el-GR" dirty="0"/>
          </a:p>
        </p:txBody>
      </p:sp>
      <p:pic>
        <p:nvPicPr>
          <p:cNvPr id="2050" name="Picture 2" descr="C:\Users\30697\OneDrive\Υπολογιστής\ΖΩΓΡΑΦΙΕΣ\ΕΛΙΣ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3769" y="1626517"/>
            <a:ext cx="5776461" cy="4473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ΙΖΑΜΠΕΛΑ</a:t>
            </a:r>
            <a:endParaRPr lang="el-GR" dirty="0"/>
          </a:p>
        </p:txBody>
      </p:sp>
      <p:pic>
        <p:nvPicPr>
          <p:cNvPr id="3074" name="Picture 2" descr="C:\Users\30697\OneDrive\Υπολογιστής\ΖΩΓΡΑΦΙΕΣ\ΙΖΑΜΠΕΛΑ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2338" y="1641759"/>
            <a:ext cx="5799323" cy="4442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</Words>
  <PresentationFormat>Προβολή στην οθόνη (4:3)</PresentationFormat>
  <Paragraphs>23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Τα παιδιά ζωγράφισαν τον κύκλο του νερού, ψηφιακά,  στην εφαρμογή Tux Paint, στον υπολογιστή.</vt:lpstr>
      <vt:lpstr>ΑΝΝΑ-ΜΑΡΙΑ</vt:lpstr>
      <vt:lpstr>ΤΑΣΟΣ</vt:lpstr>
      <vt:lpstr>ΑΧΙΛΛΕΑΣ Γ.</vt:lpstr>
      <vt:lpstr>ΒΙΚΤΩΡΙΑ</vt:lpstr>
      <vt:lpstr>ΓΙΩΡΓΟΣ </vt:lpstr>
      <vt:lpstr>ΕΙΡΗΝΗ</vt:lpstr>
      <vt:lpstr>ΕΛΙΣ</vt:lpstr>
      <vt:lpstr>ΙΖΑΜΠΕΛΑ</vt:lpstr>
      <vt:lpstr>ΛΑΕΡΤ</vt:lpstr>
      <vt:lpstr>ΜΑΡΙΑ Ζ.</vt:lpstr>
      <vt:lpstr>ΜΑΡΙΑ Π.</vt:lpstr>
      <vt:lpstr>ΜΑΤΕΟ</vt:lpstr>
      <vt:lpstr>ΜΙΓΚΕΛ</vt:lpstr>
      <vt:lpstr>ΜΙΧΑΗΛ</vt:lpstr>
      <vt:lpstr>ΝΙΚΟΣ</vt:lpstr>
      <vt:lpstr>ΠΑΥΛΟΣ</vt:lpstr>
      <vt:lpstr>ΣΟΦΙΑ</vt:lpstr>
      <vt:lpstr>ΧΡΙΣΤΙΝΑ</vt:lpstr>
      <vt:lpstr>ΑΛΕΞΑΝΔΡΟΣ</vt:lpstr>
      <vt:lpstr>ΑΧΙΛΛΕΑΣ Ρ.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cp:lastModifiedBy>306978615836</cp:lastModifiedBy>
  <cp:revision>9</cp:revision>
  <dcterms:modified xsi:type="dcterms:W3CDTF">2022-07-12T14:43:19Z</dcterms:modified>
</cp:coreProperties>
</file>