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9F7F81-C33C-4F6A-8DED-944817265974}" type="datetimeFigureOut">
              <a:rPr lang="el-GR" smtClean="0"/>
              <a:t>14/11/2022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7266BA-D4E9-498A-B0A0-EEA04611A1F6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Πως τρώγανε και οργάνωναν οι αρχαίοι Έλληνες τα φαγητά τους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Φαγητά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αρχαίοι Έλληνες καλλιεργούσαν αγρούς και ασχολούνταν με την κτηνοτροφία. Καλλιεργούσαν </a:t>
            </a:r>
            <a:r>
              <a:rPr lang="el-GR" dirty="0" smtClean="0"/>
              <a:t>δημητριακά ελιές , κριθάρι </a:t>
            </a:r>
            <a:r>
              <a:rPr lang="el-GR" dirty="0" smtClean="0"/>
              <a:t>και </a:t>
            </a:r>
            <a:r>
              <a:rPr lang="el-GR" dirty="0" smtClean="0"/>
              <a:t>αμπέλια. Κυνηγούσαν </a:t>
            </a:r>
            <a:r>
              <a:rPr lang="el-GR" dirty="0" smtClean="0"/>
              <a:t>και ψάρευαν</a:t>
            </a:r>
            <a:r>
              <a:rPr lang="el-GR" dirty="0" smtClean="0"/>
              <a:t>. Η ποσότητα κρεάτων και θαλασσινών που κατανάλωναν </a:t>
            </a:r>
            <a:r>
              <a:rPr lang="el-GR" dirty="0" err="1" smtClean="0"/>
              <a:t>σχετίζοταν</a:t>
            </a:r>
            <a:r>
              <a:rPr lang="el-GR" dirty="0" smtClean="0"/>
              <a:t> με την οικονομική κατάσταση μίας οικογένειας, με το αν έμενε στην πόλη , στην ύπαιθρο ή στη θάλασσα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66633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Οργάνωση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smtClean="0"/>
              <a:t>δούλοι προετοίμαζαν τα γεύματα. </a:t>
            </a:r>
            <a:r>
              <a:rPr lang="el-GR" dirty="0" smtClean="0"/>
              <a:t>Οι </a:t>
            </a:r>
            <a:r>
              <a:rPr lang="el-GR" dirty="0" smtClean="0"/>
              <a:t>γυναίκες φρόντιζαν να ταιριάζουν οι γεύσεις μεταξύ τους.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58011"/>
            <a:ext cx="4059238" cy="270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Αυτή ήταν η παρουσίαση για την οργάνωση και τα φαγητά των αρχαίων Ελλήνων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4" name="3 - Κουμπί ενέργειας: Πίσω ή Προηγούμενο">
            <a:hlinkClick r:id="" action="ppaction://hlinkshowjump?jump=firstslide" highlightClick="1"/>
          </p:cNvPr>
          <p:cNvSpPr/>
          <p:nvPr/>
        </p:nvSpPr>
        <p:spPr>
          <a:xfrm>
            <a:off x="7358082" y="50004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92</Words>
  <Application>Microsoft Office PowerPoint</Application>
  <PresentationFormat>Προβολή στην οθόνη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Χαρτί</vt:lpstr>
      <vt:lpstr>Πως τρώγανε και οργάνωναν οι αρχαίοι Έλληνες τα φαγητά τους</vt:lpstr>
      <vt:lpstr>Φαγητά</vt:lpstr>
      <vt:lpstr>Οργάνωση</vt:lpstr>
      <vt:lpstr>Τέλος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Πως τρώγανε και οργάνωναν οι αρχαίοι Έλληνες τα φαγητά τους</dc:title>
  <dc:creator>Dennis-Anna</dc:creator>
  <cp:lastModifiedBy>Dennis-Anna</cp:lastModifiedBy>
  <cp:revision>4</cp:revision>
  <dcterms:created xsi:type="dcterms:W3CDTF">2022-11-14T18:50:46Z</dcterms:created>
  <dcterms:modified xsi:type="dcterms:W3CDTF">2022-11-14T19:22:50Z</dcterms:modified>
</cp:coreProperties>
</file>