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AE56-E577-4892-AF02-7816196691B8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E26D-4070-44D8-899E-BCE6105DAA0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46640" cy="794519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Διατροφή στην αρχαιότητα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7864" y="5949280"/>
            <a:ext cx="5072608" cy="694928"/>
          </a:xfrm>
        </p:spPr>
        <p:txBody>
          <a:bodyPr>
            <a:normAutofit/>
          </a:bodyPr>
          <a:lstStyle/>
          <a:p>
            <a:r>
              <a:rPr lang="el-GR" sz="2400" i="1" dirty="0" smtClean="0">
                <a:solidFill>
                  <a:schemeClr val="tx1"/>
                </a:solidFill>
              </a:rPr>
              <a:t>Νικηφόρος Ζιάμος ΣΤ΄2</a:t>
            </a:r>
            <a:endParaRPr lang="el-GR" sz="2400" i="1" dirty="0">
              <a:solidFill>
                <a:schemeClr val="tx1"/>
              </a:solidFill>
            </a:endParaRPr>
          </a:p>
        </p:txBody>
      </p:sp>
      <p:sp>
        <p:nvSpPr>
          <p:cNvPr id="1026" name="AutoShape 2" descr="Η διατροφή στην αρχαία Ελλάδα | Nutritious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Η διατροφή στην αρχαία Ελλάδα | Nutritious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05608"/>
            <a:ext cx="5832648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 έτρωγαν οι αρχαίοι Έλληνες;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Δημητριακά</a:t>
            </a:r>
          </a:p>
          <a:p>
            <a:r>
              <a:rPr lang="el-GR" dirty="0" smtClean="0"/>
              <a:t>Άρτος</a:t>
            </a:r>
          </a:p>
          <a:p>
            <a:r>
              <a:rPr lang="el-GR" dirty="0" smtClean="0"/>
              <a:t>Οπωροκηπευτικά (λάχανα, κρεμμύδια, φακές, ρεβίθια)</a:t>
            </a:r>
          </a:p>
          <a:p>
            <a:r>
              <a:rPr lang="el-GR" dirty="0" smtClean="0"/>
              <a:t>Κρέας</a:t>
            </a:r>
          </a:p>
          <a:p>
            <a:r>
              <a:rPr lang="el-GR" dirty="0" smtClean="0"/>
              <a:t>Θαλασσινά</a:t>
            </a:r>
          </a:p>
          <a:p>
            <a:r>
              <a:rPr lang="el-GR" dirty="0" smtClean="0"/>
              <a:t>Γαλακτοκομικά (κυρίως τυρί)</a:t>
            </a:r>
          </a:p>
          <a:p>
            <a:r>
              <a:rPr lang="el-GR" dirty="0" smtClean="0"/>
              <a:t>Ελαιόλαδο</a:t>
            </a:r>
          </a:p>
          <a:p>
            <a:r>
              <a:rPr lang="el-GR" dirty="0" smtClean="0"/>
              <a:t>Κρασί (αναμεμειγμένο με νερό)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γεύματα των αρχαίων Ελλήνων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r>
              <a:rPr lang="el-GR" dirty="0" err="1" smtClean="0"/>
              <a:t>Ακρατισμός</a:t>
            </a:r>
            <a:r>
              <a:rPr lang="el-GR" dirty="0" smtClean="0"/>
              <a:t> (Πρωινό)</a:t>
            </a:r>
          </a:p>
          <a:p>
            <a:r>
              <a:rPr lang="el-GR" dirty="0" smtClean="0"/>
              <a:t>Άριστον (Μεσημεριανό γεύμα)</a:t>
            </a:r>
          </a:p>
          <a:p>
            <a:r>
              <a:rPr lang="el-GR" dirty="0" err="1" smtClean="0"/>
              <a:t>Εσπέρισμα</a:t>
            </a:r>
            <a:r>
              <a:rPr lang="el-GR" dirty="0" smtClean="0"/>
              <a:t> (Απογευματινό γεύμα)</a:t>
            </a:r>
          </a:p>
          <a:p>
            <a:r>
              <a:rPr lang="el-GR" dirty="0" smtClean="0"/>
              <a:t>Δείπνο (Βραδινό γεύμα)</a:t>
            </a:r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 smtClean="0"/>
          </a:p>
        </p:txBody>
      </p:sp>
      <p:pic>
        <p:nvPicPr>
          <p:cNvPr id="4098" name="Picture 2" descr="Η διατροφή στην αρχαία Ελλάδα | Nutritious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49080"/>
            <a:ext cx="3538502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Πού έτρωγαν οι αρχαίοι Έλληνες;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r>
              <a:rPr lang="el-GR" dirty="0" smtClean="0"/>
              <a:t>Ιδιωτικά (Οικογενειακά)</a:t>
            </a:r>
          </a:p>
          <a:p>
            <a:r>
              <a:rPr lang="el-GR" dirty="0" smtClean="0"/>
              <a:t>Συμπόσια (Με φίλους, γνωστούς)</a:t>
            </a:r>
          </a:p>
          <a:p>
            <a:r>
              <a:rPr lang="el-GR" dirty="0" smtClean="0"/>
              <a:t>Συσσίτια (Κοινωνικά-</a:t>
            </a:r>
            <a:r>
              <a:rPr lang="el-GR" dirty="0" err="1" smtClean="0"/>
              <a:t>θρησκευτικά</a:t>
            </a:r>
            <a:r>
              <a:rPr lang="el-GR" dirty="0" smtClean="0"/>
              <a:t> γεγονότα)</a:t>
            </a:r>
          </a:p>
        </p:txBody>
      </p:sp>
      <p:pic>
        <p:nvPicPr>
          <p:cNvPr id="16386" name="Picture 2" descr="Οι Διατροφικές συνήθειες των Αρχαίων Ελλήνων - Προϊόντα της Φύσ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17032"/>
            <a:ext cx="4323053" cy="2921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Διατροφή στην αρχαιότητα </vt:lpstr>
      <vt:lpstr>Τί έτρωγαν οι αρχαίοι Έλληνες;</vt:lpstr>
      <vt:lpstr>Τα γεύματα των αρχαίων Ελλήνων</vt:lpstr>
      <vt:lpstr>Πού έτρωγαν οι αρχαίοι Έλληνες;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στην αρχαιότητα</dc:title>
  <dc:creator>User</dc:creator>
  <cp:lastModifiedBy>User</cp:lastModifiedBy>
  <cp:revision>3</cp:revision>
  <dcterms:created xsi:type="dcterms:W3CDTF">2022-11-20T19:16:57Z</dcterms:created>
  <dcterms:modified xsi:type="dcterms:W3CDTF">2022-11-20T19:37:57Z</dcterms:modified>
</cp:coreProperties>
</file>