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61" r:id="rId5"/>
    <p:sldId id="265" r:id="rId6"/>
    <p:sldId id="258" r:id="rId7"/>
    <p:sldId id="262" r:id="rId8"/>
    <p:sldId id="260" r:id="rId9"/>
    <p:sldId id="259" r:id="rId10"/>
    <p:sldId id="263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1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851663B-9368-4209-839B-1C66D69F7FC0}" type="datetimeFigureOut">
              <a:rPr lang="el-GR" smtClean="0"/>
              <a:t>28/10/2013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CA68076-33AB-43C6-9C6E-3C2675BD95E7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51663B-9368-4209-839B-1C66D69F7FC0}" type="datetimeFigureOut">
              <a:rPr lang="el-GR" smtClean="0"/>
              <a:t>28/10/2013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68076-33AB-43C6-9C6E-3C2675BD95E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851663B-9368-4209-839B-1C66D69F7FC0}" type="datetimeFigureOut">
              <a:rPr lang="el-GR" smtClean="0"/>
              <a:t>28/10/2013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A68076-33AB-43C6-9C6E-3C2675BD95E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51663B-9368-4209-839B-1C66D69F7FC0}" type="datetimeFigureOut">
              <a:rPr lang="el-GR" smtClean="0"/>
              <a:t>28/10/2013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68076-33AB-43C6-9C6E-3C2675BD95E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51663B-9368-4209-839B-1C66D69F7FC0}" type="datetimeFigureOut">
              <a:rPr lang="el-GR" smtClean="0"/>
              <a:t>28/10/2013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CA68076-33AB-43C6-9C6E-3C2675BD95E7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51663B-9368-4209-839B-1C66D69F7FC0}" type="datetimeFigureOut">
              <a:rPr lang="el-GR" smtClean="0"/>
              <a:t>28/10/2013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68076-33AB-43C6-9C6E-3C2675BD95E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51663B-9368-4209-839B-1C66D69F7FC0}" type="datetimeFigureOut">
              <a:rPr lang="el-GR" smtClean="0"/>
              <a:t>28/10/2013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68076-33AB-43C6-9C6E-3C2675BD95E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51663B-9368-4209-839B-1C66D69F7FC0}" type="datetimeFigureOut">
              <a:rPr lang="el-GR" smtClean="0"/>
              <a:t>28/10/2013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68076-33AB-43C6-9C6E-3C2675BD95E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51663B-9368-4209-839B-1C66D69F7FC0}" type="datetimeFigureOut">
              <a:rPr lang="el-GR" smtClean="0"/>
              <a:t>28/10/2013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68076-33AB-43C6-9C6E-3C2675BD95E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51663B-9368-4209-839B-1C66D69F7FC0}" type="datetimeFigureOut">
              <a:rPr lang="el-GR" smtClean="0"/>
              <a:t>28/10/2013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68076-33AB-43C6-9C6E-3C2675BD95E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51663B-9368-4209-839B-1C66D69F7FC0}" type="datetimeFigureOut">
              <a:rPr lang="el-GR" smtClean="0"/>
              <a:t>28/10/2013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68076-33AB-43C6-9C6E-3C2675BD95E7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851663B-9368-4209-839B-1C66D69F7FC0}" type="datetimeFigureOut">
              <a:rPr lang="el-GR" smtClean="0"/>
              <a:t>28/10/2013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CA68076-33AB-43C6-9C6E-3C2675BD95E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/index.php?title=%CE%A0%CE%AD%CF%84%CE%B5%CF%81_%CE%A6%CE%BF%CE%BD_%CE%95%CF%82&amp;action=edit&amp;redlink=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A%CE%B1%CF%84%CE%B5%CF%81%CE%AF%CE%BD%CE%B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l.wikipedia.org/wiki/%CE%9C%CE%AC%CF%87%CE%B7_%CF%84%CE%B7%CF%82_%CE%9C%CE%BF%CE%BD%CE%AE%CF%82_%CE%A3%CE%AD%CE%BA%CE%BA%CE%BF%CF%85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xar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"/>
            <a:ext cx="8496944" cy="6597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3.bp.blogspot.com/-hqMc1ZmTqoc/T9HIp1pGw8I/AAAAAAAAAQY/L61I5UK7Vcw/s1600/Farmakis-Olymp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776864" cy="5136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2 - Ορθογώνιο"/>
          <p:cNvSpPr/>
          <p:nvPr/>
        </p:nvSpPr>
        <p:spPr>
          <a:xfrm>
            <a:off x="1403648" y="573325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Ιωάννης ΦΑΡΜΑΚΗΣ             </a:t>
            </a:r>
            <a:r>
              <a:rPr lang="el-GR" dirty="0" err="1" smtClean="0">
                <a:latin typeface="Comic Sans MS" pitchFamily="66" charset="0"/>
              </a:rPr>
              <a:t>Γεωργάκης</a:t>
            </a:r>
            <a:r>
              <a:rPr lang="el-GR" dirty="0" smtClean="0">
                <a:latin typeface="Comic Sans MS" pitchFamily="66" charset="0"/>
              </a:rPr>
              <a:t> ΟΛΥΜΠΙΟΣ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thumb/7/75/Alexandros_Ypsilantis_by_Hess.jpg/250px-Alexandros_Ypsilantis_by_H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536504" cy="636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Ορθογώνιο"/>
          <p:cNvSpPr/>
          <p:nvPr/>
        </p:nvSpPr>
        <p:spPr>
          <a:xfrm>
            <a:off x="0" y="29969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Ο Αλέξανδρος Υψηλάντης διερχόμενος τον Προύθο, πίνακας του Ες στη Στοά του Μονάχου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UnKJPVsV4Lk/T2siwXrVHBI/AAAAAAAAIZ0/q7mSFmEhWyk/s640/podilato98-epanastasi_moldovlax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1199"/>
            <a:ext cx="8064896" cy="66031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ites.google.com/site/eepanastasestemoldoblachia/_/rsrc/1306507478159/chartes-paradounabeion-choron-kai-poreia-tou-al-ypselante-1821/tmpC6E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95" y="47437"/>
            <a:ext cx="8667093" cy="6703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sers.sch.gr/ipap/Ellinikos%20Politismos/xartes/im.xartes/Ipsilanti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321412" cy="6101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e/e5/Tudor_Vladimirescu.jpg/200px-Tudor_Vladimires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456384" cy="52537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2 - TextBox"/>
          <p:cNvSpPr txBox="1"/>
          <p:nvPr/>
        </p:nvSpPr>
        <p:spPr>
          <a:xfrm>
            <a:off x="611560" y="53732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>
                <a:latin typeface="Comic Sans MS" pitchFamily="66" charset="0"/>
              </a:rPr>
              <a:t>Τούντορ</a:t>
            </a:r>
            <a:r>
              <a:rPr lang="el-GR" dirty="0" smtClean="0">
                <a:latin typeface="Comic Sans MS" pitchFamily="66" charset="0"/>
              </a:rPr>
              <a:t> </a:t>
            </a:r>
            <a:r>
              <a:rPr lang="el-GR" dirty="0" err="1" smtClean="0">
                <a:latin typeface="Comic Sans MS" pitchFamily="66" charset="0"/>
              </a:rPr>
              <a:t>Βλαντιμιρέσκου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6148" name="Picture 4" descr="http://upload.wikimedia.org/wikipedia/commons/thumb/1/14/Kara%C4%91or%C4%91e_Petrovi%C4%87%2C_by_Vladimir_Borovikovsky%2C_1816.jpg/220px-Kara%C4%91or%C4%91e_Petrovi%C4%87%2C_by_Vladimir_Borovikovsky%2C_1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3"/>
            <a:ext cx="3247628" cy="4531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4 - Ορθογώνιο"/>
          <p:cNvSpPr/>
          <p:nvPr/>
        </p:nvSpPr>
        <p:spPr>
          <a:xfrm>
            <a:off x="4860032" y="5517232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Ο </a:t>
            </a:r>
            <a:r>
              <a:rPr lang="el-GR" dirty="0" err="1" smtClean="0">
                <a:latin typeface="Comic Sans MS" pitchFamily="66" charset="0"/>
              </a:rPr>
              <a:t>Καραγιώργης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hellenica.de/Griechenland/NeuGes/Bio/PatriarchGrigorios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892" y="54361"/>
            <a:ext cx="4610356" cy="57721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2 - TextBox"/>
          <p:cNvSpPr txBox="1"/>
          <p:nvPr/>
        </p:nvSpPr>
        <p:spPr>
          <a:xfrm>
            <a:off x="2267744" y="5949280"/>
            <a:ext cx="46085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Comic Sans MS" pitchFamily="66" charset="0"/>
              </a:rPr>
              <a:t>Πατριάρχης Γρηγόριος ο Ε΄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9/98/Sacred_band_dragatsani_ba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914775" cy="5391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2 - Ορθογώνιο"/>
          <p:cNvSpPr/>
          <p:nvPr/>
        </p:nvSpPr>
        <p:spPr>
          <a:xfrm>
            <a:off x="323528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«</a:t>
            </a:r>
            <a:r>
              <a:rPr lang="el-GR" i="1" dirty="0" smtClean="0"/>
              <a:t>Οι Ιερολοχίτες μάχονται στο Δραγατσάνι</a:t>
            </a:r>
            <a:r>
              <a:rPr lang="el-GR" dirty="0" smtClean="0"/>
              <a:t>», πίνακας του </a:t>
            </a:r>
            <a:r>
              <a:rPr lang="el-GR" dirty="0" err="1" smtClean="0">
                <a:hlinkClick r:id="rId3" tooltip="Πέτερ Φον Ες (δεν έχει γραφτεί ακόμα)"/>
              </a:rPr>
              <a:t>Πέτερ</a:t>
            </a:r>
            <a:r>
              <a:rPr lang="el-GR" dirty="0" smtClean="0">
                <a:hlinkClick r:id="rId3" tooltip="Πέτερ Φον Ες (δεν έχει γραφτεί ακόμα)"/>
              </a:rPr>
              <a:t> Φον Ες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7412" name="Picture 4" descr="http://1.bp.blogspot.com/-UwSOTXwDf5U/T2JiIYwx3sI/AAAAAAAAA8A/s3eNvSELRcE/s640/Ierosloh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340768"/>
            <a:ext cx="4539412" cy="29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el/thumb/f/f9/Olympios.jpg/250px-Olymp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392488" cy="367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Ορθογώνιο"/>
          <p:cNvSpPr/>
          <p:nvPr/>
        </p:nvSpPr>
        <p:spPr>
          <a:xfrm>
            <a:off x="179512" y="41490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Προτομή του </a:t>
            </a:r>
            <a:r>
              <a:rPr lang="el-G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Γεωργάκη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Ολύμπιου στην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hlinkClick r:id="rId3" tooltip="Κατερίνη"/>
              </a:rPr>
              <a:t>Κατερίνη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388" name="Picture 4" descr="Αρχείο:Ioannis Farmak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8640"/>
            <a:ext cx="3810000" cy="52482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4 - Ορθογώνιο"/>
          <p:cNvSpPr/>
          <p:nvPr/>
        </p:nvSpPr>
        <p:spPr>
          <a:xfrm>
            <a:off x="4355976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Ο </a:t>
            </a:r>
            <a:r>
              <a:rPr lang="el-G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Γεωργάκης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Ολύμπιος ανατινάσσει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hlinkClick r:id="rId5" tooltip="Μάχη της Μονής Σέκκου"/>
              </a:rPr>
              <a:t> την μονή του Σέκου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307</TotalTime>
  <Words>53</Words>
  <Application>Microsoft Office PowerPoint</Application>
  <PresentationFormat>Προβολή στην οθόνη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Αφθονία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e-m@shine</dc:creator>
  <cp:lastModifiedBy>e-m@shine</cp:lastModifiedBy>
  <cp:revision>31</cp:revision>
  <dcterms:created xsi:type="dcterms:W3CDTF">2013-10-28T15:54:25Z</dcterms:created>
  <dcterms:modified xsi:type="dcterms:W3CDTF">2013-10-28T21:01:36Z</dcterms:modified>
</cp:coreProperties>
</file>