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70" r:id="rId8"/>
    <p:sldId id="265" r:id="rId9"/>
    <p:sldId id="266" r:id="rId10"/>
    <p:sldId id="267" r:id="rId11"/>
    <p:sldId id="259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1" autoAdjust="0"/>
  </p:normalViewPr>
  <p:slideViewPr>
    <p:cSldViewPr>
      <p:cViewPr varScale="1">
        <p:scale>
          <a:sx n="68" d="100"/>
          <a:sy n="68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A134-324B-4A0D-94BB-EB9DE0003F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74DF-4F16-4477-A7E5-2073844DD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14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A134-324B-4A0D-94BB-EB9DE0003F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74DF-4F16-4477-A7E5-2073844DD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88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A134-324B-4A0D-94BB-EB9DE0003F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74DF-4F16-4477-A7E5-2073844DD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349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A134-324B-4A0D-94BB-EB9DE0003F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74DF-4F16-4477-A7E5-2073844DD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059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A134-324B-4A0D-94BB-EB9DE0003F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74DF-4F16-4477-A7E5-2073844DD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00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A134-324B-4A0D-94BB-EB9DE0003F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74DF-4F16-4477-A7E5-2073844DD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398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A134-324B-4A0D-94BB-EB9DE0003F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74DF-4F16-4477-A7E5-2073844DD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90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A134-324B-4A0D-94BB-EB9DE0003F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74DF-4F16-4477-A7E5-2073844DD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309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A134-324B-4A0D-94BB-EB9DE0003F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74DF-4F16-4477-A7E5-2073844DD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81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A134-324B-4A0D-94BB-EB9DE0003F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74DF-4F16-4477-A7E5-2073844DD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44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A134-324B-4A0D-94BB-EB9DE0003F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74DF-4F16-4477-A7E5-2073844DD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02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A134-324B-4A0D-94BB-EB9DE0003F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E74DF-4F16-4477-A7E5-2073844DD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447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channel/UCHYf9ftuqh0zpNBNfkXqL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sch.gr/pzonke/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blogs.sch.gr/pzonke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channel/UCHYf9ftuqh0zpNBNfkXqL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sch.gr/pzonke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hyperlink" Target="https://blogs.sch.gr/pzonke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sch.gr/pzonke/" TargetMode="Externa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172459" y="6036067"/>
            <a:ext cx="2187831" cy="753815"/>
            <a:chOff x="6392738" y="6068853"/>
            <a:chExt cx="2187831" cy="753815"/>
          </a:xfrm>
        </p:grpSpPr>
        <p:sp>
          <p:nvSpPr>
            <p:cNvPr id="6" name="TextBox 5"/>
            <p:cNvSpPr txBox="1"/>
            <p:nvPr/>
          </p:nvSpPr>
          <p:spPr>
            <a:xfrm>
              <a:off x="6876256" y="6453336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  <a:hlinkClick r:id="rId3"/>
                </a:rPr>
                <a:t>xenia-</a:t>
              </a:r>
              <a:r>
                <a:rPr lang="en-US" dirty="0" err="1" smtClean="0">
                  <a:latin typeface="Comic Sans MS" panose="030F0702030302020204" pitchFamily="66" charset="0"/>
                  <a:hlinkClick r:id="rId3"/>
                </a:rPr>
                <a:t>sti_taxi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pic>
          <p:nvPicPr>
            <p:cNvPr id="7" name="Εικόνα 6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8" y="6068853"/>
              <a:ext cx="483518" cy="644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071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008"/>
            <a:ext cx="9143999" cy="523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37 -39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995298"/>
            <a:ext cx="1994039" cy="74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58520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1442" y="476753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ύ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3650" y="476753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υ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0986" y="4797152"/>
            <a:ext cx="27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ι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7130" y="479715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υ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52292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8858" y="522920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ύ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0986" y="522920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υ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522920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ύ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631442" y="1772816"/>
            <a:ext cx="7756982" cy="21602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273182" y="4725143"/>
            <a:ext cx="6387050" cy="9657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4853942" y="6259795"/>
            <a:ext cx="194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</a:rPr>
              <a:t>ντ. 2φ. </a:t>
            </a:r>
            <a:r>
              <a:rPr lang="el-GR" sz="2400" b="1" dirty="0" err="1" smtClean="0">
                <a:solidFill>
                  <a:srgbClr val="FF0000"/>
                </a:solidFill>
              </a:rPr>
              <a:t>Ορθ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048" y="63871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5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5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234985"/>
            <a:ext cx="7764356" cy="65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611560" y="49184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52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-53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1208"/>
            <a:ext cx="1728192" cy="63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1340768"/>
            <a:ext cx="153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έφτιαχναν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103239"/>
            <a:ext cx="1322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ζύμωναν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1020" y="2132856"/>
            <a:ext cx="1415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φουσκώσει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2751311"/>
            <a:ext cx="139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Έπλαθαν 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3399383"/>
            <a:ext cx="1424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σκέπαζαν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717032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άναβαν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975447"/>
            <a:ext cx="1557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φούρνιζαν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8698" y="6279703"/>
            <a:ext cx="1256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Το ψωμί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5082" y="6309320"/>
            <a:ext cx="1348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Το σιτάρι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1" y="406944"/>
            <a:ext cx="8392769" cy="29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52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-53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3364179"/>
            <a:ext cx="7620340" cy="34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08" y="2276872"/>
            <a:ext cx="6031592" cy="4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4" y="2971800"/>
            <a:ext cx="6419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4" y="5158215"/>
            <a:ext cx="8256014" cy="12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7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7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" y="84182"/>
            <a:ext cx="7377575" cy="680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5724128" y="-27384"/>
            <a:ext cx="367240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</a:t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52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595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Οι </a:t>
            </a:r>
            <a:r>
              <a:rPr lang="el-GR" sz="2400" b="1" dirty="0" err="1" smtClean="0">
                <a:solidFill>
                  <a:srgbClr val="FF0000"/>
                </a:solidFill>
              </a:rPr>
              <a:t>νυφες</a:t>
            </a:r>
            <a:r>
              <a:rPr lang="el-GR" sz="2400" b="1" dirty="0" smtClean="0">
                <a:solidFill>
                  <a:srgbClr val="FF0000"/>
                </a:solidFill>
              </a:rPr>
              <a:t> πλάθουν τα ψωμιά με τις παλάμες.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175247"/>
            <a:ext cx="545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Οι γιαγιάδες λένε παραμύθια τα βράδια.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895327"/>
            <a:ext cx="8394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2400" b="1" dirty="0" smtClean="0">
                <a:solidFill>
                  <a:srgbClr val="FF0000"/>
                </a:solidFill>
              </a:rPr>
              <a:t>Οι φουρνάρισσες ξεκινούν την Παρασκευή των ψωμιών από το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βράδυ.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645024"/>
            <a:ext cx="513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Το στάχυ όταν ωριμάσει, είναι κίτρινο.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407495"/>
            <a:ext cx="553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 παλιός φούρνος λειτουργούσε με ξύλα.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127575"/>
            <a:ext cx="5906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smtClean="0">
                <a:solidFill>
                  <a:srgbClr val="FF0000"/>
                </a:solidFill>
              </a:rPr>
              <a:t>Φάγαμε </a:t>
            </a:r>
            <a:r>
              <a:rPr lang="el-GR" sz="2400" b="1" dirty="0" smtClean="0">
                <a:solidFill>
                  <a:srgbClr val="FF0000"/>
                </a:solidFill>
              </a:rPr>
              <a:t>λίγο γιαούρτι με ψωμί για βραδινό.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189" y="14847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Τέλος…</a:t>
            </a:r>
            <a:endParaRPr lang="el-GR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72459" y="6036067"/>
            <a:ext cx="2187831" cy="753815"/>
            <a:chOff x="6392738" y="6068853"/>
            <a:chExt cx="2187831" cy="753815"/>
          </a:xfrm>
        </p:grpSpPr>
        <p:sp>
          <p:nvSpPr>
            <p:cNvPr id="5" name="TextBox 4"/>
            <p:cNvSpPr txBox="1"/>
            <p:nvPr/>
          </p:nvSpPr>
          <p:spPr>
            <a:xfrm>
              <a:off x="6876256" y="6453336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  <a:hlinkClick r:id="rId3"/>
                </a:rPr>
                <a:t>xenia-</a:t>
              </a:r>
              <a:r>
                <a:rPr lang="en-US" dirty="0" err="1" smtClean="0">
                  <a:latin typeface="Comic Sans MS" panose="030F0702030302020204" pitchFamily="66" charset="0"/>
                  <a:hlinkClick r:id="rId3"/>
                </a:rPr>
                <a:t>sti_taxi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pic>
          <p:nvPicPr>
            <p:cNvPr id="6" name="Εικόνα 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8" y="6068853"/>
              <a:ext cx="483518" cy="644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1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0328"/>
            <a:ext cx="7659613" cy="64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37 -39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9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37 -39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6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4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195"/>
            <a:ext cx="8388424" cy="122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1776196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37 -39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340770"/>
            <a:ext cx="5400599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3131840" y="1988840"/>
            <a:ext cx="3528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2051720" y="2708920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2483768" y="2924944"/>
            <a:ext cx="4320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2123728" y="3501008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2555776" y="4653136"/>
            <a:ext cx="47525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>
            <a:off x="2051720" y="6165304"/>
            <a:ext cx="2448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4499992" y="6453336"/>
            <a:ext cx="2312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" y="498344"/>
            <a:ext cx="7257595" cy="6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37 -39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5"/>
            <a:ext cx="7740352" cy="29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7" y="1209986"/>
            <a:ext cx="5460101" cy="41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1624640"/>
            <a:ext cx="4386234" cy="3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6" y="2049878"/>
            <a:ext cx="6396206" cy="37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2401220"/>
            <a:ext cx="5964157" cy="38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8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8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37 -39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" y="1325426"/>
            <a:ext cx="9010030" cy="12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" y="620688"/>
            <a:ext cx="550249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" y="2564904"/>
            <a:ext cx="1110010" cy="34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87662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" y="3645024"/>
            <a:ext cx="1262374" cy="31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3" y="4013371"/>
            <a:ext cx="8818060" cy="98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9" y="5085184"/>
            <a:ext cx="1231421" cy="31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4" y="5406578"/>
            <a:ext cx="8673139" cy="33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10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10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37 -39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9057654" cy="47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712968" cy="166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Πρόσφορα, με τις οδηγίες του τριήμερου σεμιναρίου, εν Αγ Παρασκευής Λαμίας  Greek Orthodox Prosphora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480720" cy="36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5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5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536"/>
            <a:ext cx="8269468" cy="652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37 -39</a:t>
            </a:r>
          </a:p>
        </p:txBody>
      </p:sp>
      <p:cxnSp>
        <p:nvCxnSpPr>
          <p:cNvPr id="4" name="Ευθεία γραμμή σύνδεσης 3"/>
          <p:cNvCxnSpPr/>
          <p:nvPr/>
        </p:nvCxnSpPr>
        <p:spPr>
          <a:xfrm flipV="1">
            <a:off x="1691680" y="1988840"/>
            <a:ext cx="504056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1763688" y="4221088"/>
            <a:ext cx="432048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1763688" y="5301208"/>
            <a:ext cx="432048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 flipV="1">
            <a:off x="1763688" y="3861048"/>
            <a:ext cx="432048" cy="2304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9372" y="637203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352"/>
            <a:ext cx="7596336" cy="633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37 -39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328" y="6282866"/>
            <a:ext cx="1537176" cy="57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Στρογγυλεμένο ορθογώνιο 1"/>
          <p:cNvSpPr/>
          <p:nvPr/>
        </p:nvSpPr>
        <p:spPr>
          <a:xfrm>
            <a:off x="395536" y="1340768"/>
            <a:ext cx="576064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907704" y="1340768"/>
            <a:ext cx="576064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3347864" y="1340768"/>
            <a:ext cx="576064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644008" y="1340768"/>
            <a:ext cx="576064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631442" y="2420888"/>
            <a:ext cx="1935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πρωταθλητής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2420888"/>
            <a:ext cx="201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, πρωτότυπος,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214" y="2823319"/>
            <a:ext cx="1879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πρωτάθλημα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2852936"/>
            <a:ext cx="2020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, πρωτόκολλο,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442" y="3183359"/>
            <a:ext cx="19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πρωτοσέλιδο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9634" y="3183359"/>
            <a:ext cx="2373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, πρωταγωνιστής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2420888"/>
            <a:ext cx="177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πρωτόγονος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2420888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, πρωτότοκος,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5858" y="2823319"/>
            <a:ext cx="19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πρωτόγνωρος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066" y="2852936"/>
            <a:ext cx="215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, Πρωτοχρονιά,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1882" y="3183359"/>
            <a:ext cx="2039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, Πρωτομαγιά,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6098" y="3183359"/>
            <a:ext cx="1910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Πρωταπριλιά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8024" y="3471391"/>
            <a:ext cx="1847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Πρωτομηνιά </a:t>
            </a:r>
            <a:endParaRPr lang="el-GR" sz="2000" b="1" dirty="0">
              <a:solidFill>
                <a:srgbClr val="FF0000"/>
              </a:solidFill>
            </a:endParaRPr>
          </a:p>
        </p:txBody>
      </p:sp>
      <p:cxnSp>
        <p:nvCxnSpPr>
          <p:cNvPr id="23" name="Ευθεία γραμμή σύνδεσης 22"/>
          <p:cNvCxnSpPr/>
          <p:nvPr/>
        </p:nvCxnSpPr>
        <p:spPr>
          <a:xfrm>
            <a:off x="5436096" y="4293096"/>
            <a:ext cx="0" cy="18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>
            <a:off x="5436096" y="5733256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εία γραμμή σύνδεσης 27"/>
          <p:cNvCxnSpPr/>
          <p:nvPr/>
        </p:nvCxnSpPr>
        <p:spPr>
          <a:xfrm>
            <a:off x="5148064" y="4365104"/>
            <a:ext cx="2178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/>
          <p:cNvCxnSpPr/>
          <p:nvPr/>
        </p:nvCxnSpPr>
        <p:spPr>
          <a:xfrm>
            <a:off x="7092280" y="4725144"/>
            <a:ext cx="0" cy="18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/>
          <p:cNvCxnSpPr/>
          <p:nvPr/>
        </p:nvCxnSpPr>
        <p:spPr>
          <a:xfrm>
            <a:off x="5148064" y="4941168"/>
            <a:ext cx="2178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εία γραμμή σύνδεσης 33"/>
          <p:cNvCxnSpPr/>
          <p:nvPr/>
        </p:nvCxnSpPr>
        <p:spPr>
          <a:xfrm flipV="1">
            <a:off x="5148064" y="6570433"/>
            <a:ext cx="208823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/>
          <p:cNvCxnSpPr/>
          <p:nvPr/>
        </p:nvCxnSpPr>
        <p:spPr>
          <a:xfrm>
            <a:off x="5372830" y="6282866"/>
            <a:ext cx="19537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9443" y="6385767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261</Words>
  <Application>Microsoft Office PowerPoint</Application>
  <PresentationFormat>Προβολή στην οθόνη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Τέλος…</vt:lpstr>
    </vt:vector>
  </TitlesOfParts>
  <Company>BCC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18</cp:revision>
  <dcterms:created xsi:type="dcterms:W3CDTF">2021-03-27T14:38:50Z</dcterms:created>
  <dcterms:modified xsi:type="dcterms:W3CDTF">2021-04-27T20:17:29Z</dcterms:modified>
</cp:coreProperties>
</file>