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6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5" autoAdjust="0"/>
  </p:normalViewPr>
  <p:slideViewPr>
    <p:cSldViewPr>
      <p:cViewPr varScale="1">
        <p:scale>
          <a:sx n="68" d="100"/>
          <a:sy n="68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22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03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31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50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18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36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59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62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41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10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7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E71F-920D-429D-945E-6237B3355889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2F73-0316-43BB-95DE-A4F5F71381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74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HYf9ftuqh0zpNBNfkXqL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sch.gr/pzonke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sch.gr/pzonke/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sch.gr/pzonke/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sch.gr/pzonk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HYf9ftuqh0zpNBNfkXqL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sch.gr/pzonk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sch.gr/pzonke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sch.gr/pzonke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172459" y="6036067"/>
            <a:ext cx="2187831" cy="753815"/>
            <a:chOff x="6392738" y="6068853"/>
            <a:chExt cx="2187831" cy="753815"/>
          </a:xfrm>
        </p:grpSpPr>
        <p:sp>
          <p:nvSpPr>
            <p:cNvPr id="6" name="TextBox 5"/>
            <p:cNvSpPr txBox="1"/>
            <p:nvPr/>
          </p:nvSpPr>
          <p:spPr>
            <a:xfrm>
              <a:off x="6876256" y="6453336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  <a:hlinkClick r:id="rId3"/>
                </a:rPr>
                <a:t>xenia-</a:t>
              </a:r>
              <a:r>
                <a:rPr lang="en-US" dirty="0" err="1" smtClean="0">
                  <a:latin typeface="Comic Sans MS" panose="030F0702030302020204" pitchFamily="66" charset="0"/>
                  <a:hlinkClick r:id="rId3"/>
                </a:rPr>
                <a:t>sti_taxi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pic>
          <p:nvPicPr>
            <p:cNvPr id="7" name="Εικόνα 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8" y="6068853"/>
              <a:ext cx="483518" cy="64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28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" y="332656"/>
            <a:ext cx="9102984" cy="34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-99392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28 -31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6" y="3861048"/>
            <a:ext cx="8443292" cy="63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6" y="4596495"/>
            <a:ext cx="8875340" cy="3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6" y="5013176"/>
            <a:ext cx="8862230" cy="3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9" y="5354578"/>
            <a:ext cx="4526377" cy="41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6" y="5821612"/>
            <a:ext cx="6040808" cy="72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8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8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28 -31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620688"/>
            <a:ext cx="7113885" cy="29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2150" y="1167135"/>
            <a:ext cx="1164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φτωχός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6206" y="1628800"/>
            <a:ext cx="21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δυστυχισμένος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103239"/>
            <a:ext cx="69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ξινό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564904"/>
            <a:ext cx="938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όρεξη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6126" y="3039343"/>
            <a:ext cx="1249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ψεύτικα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88" y="3626041"/>
            <a:ext cx="5775608" cy="311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28 -31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9" y="764704"/>
            <a:ext cx="891783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8680"/>
            <a:ext cx="1086991" cy="15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844383" cy="10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134" y="494116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4911551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4518" y="4911551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5343599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6850" y="5373216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ύ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138" y="5373216"/>
            <a:ext cx="27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ί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580526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4438" y="5805264"/>
            <a:ext cx="27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ι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5805264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07504" y="1916832"/>
            <a:ext cx="8928992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395536" y="5013174"/>
            <a:ext cx="5832648" cy="14401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6379258" y="5055567"/>
            <a:ext cx="1930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</a:rPr>
              <a:t>ντ. 2φ. </a:t>
            </a:r>
            <a:r>
              <a:rPr lang="el-GR" sz="2400" b="1" dirty="0" err="1" smtClean="0">
                <a:solidFill>
                  <a:srgbClr val="FF0000"/>
                </a:solidFill>
              </a:rPr>
              <a:t>Ορθ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5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5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2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5" y="49185"/>
            <a:ext cx="8825401" cy="68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8 -49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5322" y="1599183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>
                <a:solidFill>
                  <a:srgbClr val="FF0000"/>
                </a:solidFill>
              </a:rPr>
              <a:t>ι</a:t>
            </a:r>
            <a:r>
              <a:rPr lang="el-GR" sz="2400" b="1" dirty="0" err="1" smtClean="0">
                <a:solidFill>
                  <a:srgbClr val="FF0000"/>
                </a:solidFill>
              </a:rPr>
              <a:t>σσα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348880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ισσες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421" y="3111351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>
                <a:solidFill>
                  <a:srgbClr val="FF0000"/>
                </a:solidFill>
              </a:rPr>
              <a:t>ι</a:t>
            </a:r>
            <a:r>
              <a:rPr lang="el-GR" sz="2400" b="1" dirty="0" err="1" smtClean="0">
                <a:solidFill>
                  <a:srgbClr val="FF0000"/>
                </a:solidFill>
              </a:rPr>
              <a:t>σσα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3111351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>
                <a:solidFill>
                  <a:srgbClr val="FF0000"/>
                </a:solidFill>
              </a:rPr>
              <a:t>ι</a:t>
            </a:r>
            <a:r>
              <a:rPr lang="el-GR" sz="2400" b="1" dirty="0" err="1" smtClean="0">
                <a:solidFill>
                  <a:srgbClr val="FF0000"/>
                </a:solidFill>
              </a:rPr>
              <a:t>σσα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9211" y="4365104"/>
            <a:ext cx="437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</a:t>
            </a:r>
            <a:r>
              <a:rPr lang="el-GR" sz="2400" b="1" dirty="0" smtClean="0">
                <a:solidFill>
                  <a:srgbClr val="FF0000"/>
                </a:solidFill>
              </a:rPr>
              <a:t>ρέπει να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φύγει</a:t>
            </a:r>
            <a:r>
              <a:rPr lang="el-GR" sz="2400" b="1" dirty="0" smtClean="0">
                <a:solidFill>
                  <a:srgbClr val="FF0000"/>
                </a:solidFill>
              </a:rPr>
              <a:t> για τρεις μέρες.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767535"/>
            <a:ext cx="688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Οι πριγκίπισσες, που κρυφάκουγαν από την πόρτα,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4767535"/>
            <a:ext cx="162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κατάλαβαν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199583"/>
            <a:ext cx="529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ό</a:t>
            </a:r>
            <a:r>
              <a:rPr lang="el-GR" sz="2400" b="1" dirty="0" smtClean="0">
                <a:solidFill>
                  <a:srgbClr val="FF0000"/>
                </a:solidFill>
              </a:rPr>
              <a:t>τι ο πατέρας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τους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θα λείψει για μέρες.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5589240"/>
            <a:ext cx="6066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 μαγείρισσα ψιθύρισε στη φουρνάρισσα ότι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6021288"/>
            <a:ext cx="4553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ο</a:t>
            </a:r>
            <a:r>
              <a:rPr lang="el-GR" sz="2400" b="1" dirty="0" smtClean="0">
                <a:solidFill>
                  <a:srgbClr val="FF0000"/>
                </a:solidFill>
              </a:rPr>
              <a:t> μεγαλειότατος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τις</a:t>
            </a:r>
            <a:r>
              <a:rPr lang="el-GR" sz="2400" b="1" dirty="0" smtClean="0">
                <a:solidFill>
                  <a:srgbClr val="FF0000"/>
                </a:solidFill>
              </a:rPr>
              <a:t> εγκαταλείπει.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8 -49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" y="1484784"/>
            <a:ext cx="9118478" cy="378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3356992"/>
            <a:ext cx="180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νοστιμότερο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3356992"/>
            <a:ext cx="179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νοστιμότατο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717032"/>
            <a:ext cx="1888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</a:t>
            </a:r>
            <a:r>
              <a:rPr lang="el-GR" sz="2400" b="1" dirty="0" smtClean="0">
                <a:solidFill>
                  <a:srgbClr val="FF0000"/>
                </a:solidFill>
              </a:rPr>
              <a:t>ιο πλούσιος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1542" y="3717032"/>
            <a:ext cx="203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πλουσιότατος 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960" y="4191471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</a:t>
            </a:r>
            <a:r>
              <a:rPr lang="el-GR" sz="2400" b="1" dirty="0" smtClean="0">
                <a:solidFill>
                  <a:srgbClr val="FF0000"/>
                </a:solidFill>
              </a:rPr>
              <a:t>ιο σοφός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1542" y="4191471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σοφότατος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960" y="4623519"/>
            <a:ext cx="159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</a:t>
            </a:r>
            <a:r>
              <a:rPr lang="el-GR" sz="2400" b="1" dirty="0" smtClean="0">
                <a:solidFill>
                  <a:srgbClr val="FF0000"/>
                </a:solidFill>
              </a:rPr>
              <a:t>ιο έξυπνη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4623519"/>
            <a:ext cx="168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εξυπνότερη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36496" cy="222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8 -49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79685"/>
            <a:ext cx="4968552" cy="434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95" y="2690961"/>
            <a:ext cx="6990581" cy="405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5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5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8 -49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2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2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6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72459" y="6036067"/>
            <a:ext cx="2187831" cy="753815"/>
            <a:chOff x="6392738" y="6068853"/>
            <a:chExt cx="2187831" cy="753815"/>
          </a:xfrm>
        </p:grpSpPr>
        <p:sp>
          <p:nvSpPr>
            <p:cNvPr id="5" name="TextBox 4"/>
            <p:cNvSpPr txBox="1"/>
            <p:nvPr/>
          </p:nvSpPr>
          <p:spPr>
            <a:xfrm>
              <a:off x="6876256" y="6453336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  <a:hlinkClick r:id="rId3"/>
                </a:rPr>
                <a:t>xenia-</a:t>
              </a:r>
              <a:r>
                <a:rPr lang="en-US" dirty="0" err="1" smtClean="0">
                  <a:latin typeface="Comic Sans MS" panose="030F0702030302020204" pitchFamily="66" charset="0"/>
                  <a:hlinkClick r:id="rId3"/>
                </a:rPr>
                <a:t>sti_taxi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pic>
          <p:nvPicPr>
            <p:cNvPr id="6" name="Εικόνα 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8" y="6068853"/>
              <a:ext cx="483518" cy="64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3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28 -31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898"/>
            <a:ext cx="9144000" cy="597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3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28 -31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09894"/>
            <a:ext cx="9090195" cy="44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28 -31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9036496" cy="43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28 -31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2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2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107504" y="-27384"/>
            <a:ext cx="8928992" cy="100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28 -31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185"/>
            <a:ext cx="316639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544616" cy="167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96239"/>
            <a:ext cx="8928992" cy="116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8784976" cy="10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6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6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107504" y="-27384"/>
            <a:ext cx="8928992" cy="100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28 -31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868" y="186359"/>
            <a:ext cx="2170628" cy="157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76166"/>
            <a:ext cx="7147367" cy="18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062861"/>
            <a:ext cx="8779626" cy="3174451"/>
          </a:xfrm>
          <a:prstGeom prst="rect">
            <a:avLst/>
          </a:prstGeom>
          <a:noFill/>
          <a:ln w="34925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2411760" y="3429000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1403648" y="4365104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Ομάδα 10"/>
          <p:cNvGrpSpPr/>
          <p:nvPr/>
        </p:nvGrpSpPr>
        <p:grpSpPr>
          <a:xfrm>
            <a:off x="4283968" y="2596842"/>
            <a:ext cx="3889892" cy="1192198"/>
            <a:chOff x="4283968" y="2596842"/>
            <a:chExt cx="3889892" cy="1192198"/>
          </a:xfrm>
        </p:grpSpPr>
        <p:cxnSp>
          <p:nvCxnSpPr>
            <p:cNvPr id="8" name="Ευθεία γραμμή σύνδεσης 7"/>
            <p:cNvCxnSpPr/>
            <p:nvPr/>
          </p:nvCxnSpPr>
          <p:spPr>
            <a:xfrm>
              <a:off x="4283968" y="3789040"/>
              <a:ext cx="122413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5148064" y="2852936"/>
              <a:ext cx="2160240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36296" y="2596842"/>
              <a:ext cx="9375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rgbClr val="FF0000"/>
                  </a:solidFill>
                </a:rPr>
                <a:t>μ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ετοχή</a:t>
              </a:r>
              <a:endParaRPr lang="el-GR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Ευθεία γραμμή σύνδεσης 14"/>
          <p:cNvCxnSpPr/>
          <p:nvPr/>
        </p:nvCxnSpPr>
        <p:spPr>
          <a:xfrm>
            <a:off x="2843808" y="4365104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6876256" y="5589240"/>
            <a:ext cx="129760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611560" y="5877272"/>
            <a:ext cx="93610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3490420" y="5877272"/>
            <a:ext cx="64880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2188" y="1844824"/>
            <a:ext cx="448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</a:t>
            </a:r>
            <a:r>
              <a:rPr lang="el-GR" sz="2400" b="1" dirty="0" smtClean="0">
                <a:solidFill>
                  <a:srgbClr val="FF0000"/>
                </a:solidFill>
              </a:rPr>
              <a:t>λούσιος, γκρινιάρης, παράξενος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2247255"/>
            <a:ext cx="410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</a:rPr>
              <a:t>σπρομάλλης, φτωχός, σοφός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5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5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28 -31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802"/>
            <a:ext cx="9108504" cy="57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Ομάδα 10"/>
          <p:cNvGrpSpPr/>
          <p:nvPr/>
        </p:nvGrpSpPr>
        <p:grpSpPr>
          <a:xfrm>
            <a:off x="611560" y="4839543"/>
            <a:ext cx="5904656" cy="1397769"/>
            <a:chOff x="611560" y="4839543"/>
            <a:chExt cx="5904656" cy="1397769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611560" y="5589240"/>
              <a:ext cx="5904656" cy="648072"/>
              <a:chOff x="611560" y="5589240"/>
              <a:chExt cx="5904656" cy="648072"/>
            </a:xfrm>
          </p:grpSpPr>
          <p:cxnSp>
            <p:nvCxnSpPr>
              <p:cNvPr id="5" name="Ευθεία γραμμή σύνδεσης 4"/>
              <p:cNvCxnSpPr/>
              <p:nvPr/>
            </p:nvCxnSpPr>
            <p:spPr>
              <a:xfrm>
                <a:off x="3347864" y="5589240"/>
                <a:ext cx="187220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Ευθεία γραμμή σύνδεσης 6"/>
              <p:cNvCxnSpPr/>
              <p:nvPr/>
            </p:nvCxnSpPr>
            <p:spPr>
              <a:xfrm>
                <a:off x="3203848" y="5877272"/>
                <a:ext cx="33123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Ευθεία γραμμή σύνδεσης 8"/>
              <p:cNvCxnSpPr/>
              <p:nvPr/>
            </p:nvCxnSpPr>
            <p:spPr>
              <a:xfrm>
                <a:off x="611560" y="6237312"/>
                <a:ext cx="576064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347735" y="4839543"/>
              <a:ext cx="1335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rgbClr val="FF0000"/>
                  </a:solidFill>
                </a:rPr>
                <a:t>μαθαίνω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9067252" cy="624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28 -31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7975" y="2348880"/>
            <a:ext cx="3186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τ</a:t>
            </a:r>
            <a:r>
              <a:rPr lang="el-GR" sz="2400" b="1" dirty="0" smtClean="0">
                <a:solidFill>
                  <a:srgbClr val="FF0000"/>
                </a:solidFill>
              </a:rPr>
              <a:t>ο μικρό του δαχτυλάκι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751311"/>
            <a:ext cx="18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el-GR" sz="2400" b="1" dirty="0" smtClean="0">
                <a:solidFill>
                  <a:srgbClr val="FF0000"/>
                </a:solidFill>
              </a:rPr>
              <a:t>εν κουνάει.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3255367"/>
            <a:ext cx="5183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έγνοιες και σκοτούρες για τον λαό του.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119463"/>
            <a:ext cx="724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ξέγνοιαστος και καρφάκι δεν του καίγεται για κανέναν</a:t>
            </a:r>
            <a:endParaRPr lang="el-GR" sz="2000" b="1" dirty="0">
              <a:solidFill>
                <a:srgbClr val="FF0000"/>
              </a:solidFill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2123728" y="4653136"/>
            <a:ext cx="5850424" cy="1872208"/>
            <a:chOff x="2123728" y="4653136"/>
            <a:chExt cx="5850424" cy="1872208"/>
          </a:xfrm>
        </p:grpSpPr>
        <p:cxnSp>
          <p:nvCxnSpPr>
            <p:cNvPr id="9" name="Ευθεία γραμμή σύνδεσης 8"/>
            <p:cNvCxnSpPr/>
            <p:nvPr/>
          </p:nvCxnSpPr>
          <p:spPr>
            <a:xfrm>
              <a:off x="4788024" y="5517232"/>
              <a:ext cx="318612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2123728" y="6165304"/>
              <a:ext cx="58504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>
              <a:off x="2195736" y="5805264"/>
              <a:ext cx="245452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>
              <a:off x="2195736" y="6525344"/>
              <a:ext cx="4608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93010" y="4653136"/>
              <a:ext cx="1335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rgbClr val="FF0000"/>
                  </a:solidFill>
                </a:rPr>
                <a:t>μαθαίνω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348</Words>
  <Application>Microsoft Office PowerPoint</Application>
  <PresentationFormat>Προβολή στην οθόνη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Τέλος…</vt:lpstr>
    </vt:vector>
  </TitlesOfParts>
  <Company>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14</cp:revision>
  <dcterms:created xsi:type="dcterms:W3CDTF">2021-03-27T13:53:21Z</dcterms:created>
  <dcterms:modified xsi:type="dcterms:W3CDTF">2021-04-27T20:19:10Z</dcterms:modified>
</cp:coreProperties>
</file>