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77" r:id="rId7"/>
    <p:sldId id="278" r:id="rId8"/>
    <p:sldId id="279" r:id="rId9"/>
    <p:sldId id="275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59" r:id="rId19"/>
    <p:sldId id="271" r:id="rId20"/>
    <p:sldId id="274" r:id="rId21"/>
    <p:sldId id="272" r:id="rId22"/>
    <p:sldId id="273" r:id="rId23"/>
    <p:sldId id="281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58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23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90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02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03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3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85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31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40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88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59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5F96-4211-43CA-8DEF-D8FFFFF35996}" type="datetimeFigureOut">
              <a:rPr lang="el-GR" smtClean="0"/>
              <a:t>27/4/2021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3BC9-4F35-45DA-ADF2-74B5416C60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86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tionary.org/wiki/%CF%83%CF%84%CE%AC%CF%87%CF%85" TargetMode="External"/><Relationship Id="rId13" Type="http://schemas.openxmlformats.org/officeDocument/2006/relationships/hyperlink" Target="https://el.wiktionary.org/wiki/%CE%B4%CF%81%CE%B5%CF%80%CE%AC%CE%BD%CE%B9" TargetMode="External"/><Relationship Id="rId3" Type="http://schemas.openxmlformats.org/officeDocument/2006/relationships/hyperlink" Target="https://el.wiktionary.org/wiki/%CE%B5%CE%BD%CE%AD%CF%81%CE%B3%CE%B5%CE%B9%CE%B1" TargetMode="External"/><Relationship Id="rId7" Type="http://schemas.openxmlformats.org/officeDocument/2006/relationships/hyperlink" Target="https://el.wiktionary.org/wiki/%CE%B4%CE%B7%CE%BC%CE%B7%CF%84%CF%81%CE%B9%CE%B1%CE%BA%CF%8E%CE%BD" TargetMode="External"/><Relationship Id="rId12" Type="http://schemas.openxmlformats.org/officeDocument/2006/relationships/hyperlink" Target="https://el.wiktionary.org/wiki/%CF%87%CF%8C%CF%81%CF%84%CE%B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tionary.org/wiki/%CE%BA%CF%8C%CE%BA%CE%BA%CF%89%CE%BD" TargetMode="External"/><Relationship Id="rId11" Type="http://schemas.openxmlformats.org/officeDocument/2006/relationships/hyperlink" Target="https://el.wiktionary.org/wiki/%CE%B8%CE%B5%CF%81%CE%AF%CE%B6%CE%BF%CE%BC%CE%B1%CE%B9" TargetMode="External"/><Relationship Id="rId5" Type="http://schemas.openxmlformats.org/officeDocument/2006/relationships/hyperlink" Target="https://el.wiktionary.org/wiki/%CE%B4%CE%B9%CE%B1%CF%87%CF%89%CF%81%CE%B9%CF%83%CE%BC%CF%8C%CF%82" TargetMode="External"/><Relationship Id="rId15" Type="http://schemas.openxmlformats.org/officeDocument/2006/relationships/hyperlink" Target="https://blogs.sch.gr/pzonke/" TargetMode="External"/><Relationship Id="rId10" Type="http://schemas.openxmlformats.org/officeDocument/2006/relationships/hyperlink" Target="https://el.wiktionary.org/wiki/%CF%80%CE%B1%CE%B8%CE%B7%CF%84%CE%B9%CE%BA%CE%AE_%CF%86%CF%89%CE%BD%CE%AE" TargetMode="External"/><Relationship Id="rId4" Type="http://schemas.openxmlformats.org/officeDocument/2006/relationships/hyperlink" Target="https://el.wiktionary.org/wiki/%CE%B1%CE%BB%CF%89%CE%BD%CE%AF%CE%B6%CF%89" TargetMode="External"/><Relationship Id="rId9" Type="http://schemas.openxmlformats.org/officeDocument/2006/relationships/hyperlink" Target="https://el.wiktionary.org/wiki/%CE%B1%CE%BB%CF%8E%CE%BD%CE%B9" TargetMode="External"/><Relationship Id="rId14" Type="http://schemas.openxmlformats.org/officeDocument/2006/relationships/hyperlink" Target="https://el.wiktionary.org/wiki/%CE%BC%CE%B7%CF%87%CE%B1%CE%BD%CE%A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ch.gr/pzonk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channel/UCHYf9ftuqh0zpNBNfkXqL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sch.gr/pzonk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pzonk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sch.gr/pzonke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Ομάδα 7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9" name="TextBox 8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10" name="Εικόνα 9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7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" y="620688"/>
            <a:ext cx="9056760" cy="33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 flipV="1">
            <a:off x="0" y="1196752"/>
            <a:ext cx="46754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V="1">
            <a:off x="35496" y="2060848"/>
            <a:ext cx="46754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35496" y="2564904"/>
            <a:ext cx="46754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V="1">
            <a:off x="35496" y="2996952"/>
            <a:ext cx="46754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" y="3933056"/>
            <a:ext cx="8982784" cy="10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2" y="782515"/>
            <a:ext cx="8903554" cy="433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Στρογγυλεμένο ορθογώνιο 3"/>
          <p:cNvSpPr/>
          <p:nvPr/>
        </p:nvSpPr>
        <p:spPr>
          <a:xfrm>
            <a:off x="755576" y="3140968"/>
            <a:ext cx="6768752" cy="14401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076056" y="2751311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μαθαίνω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20688"/>
            <a:ext cx="9036496" cy="252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3"/>
            <a:ext cx="9144000" cy="186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582465" cy="345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>
            <a:off x="2411760" y="3284984"/>
            <a:ext cx="158417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4148336" y="2348880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1835696" y="3068960"/>
            <a:ext cx="226260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7452320" y="2348880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7452320" y="2996952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/>
          <p:cNvSpPr/>
          <p:nvPr/>
        </p:nvSpPr>
        <p:spPr>
          <a:xfrm>
            <a:off x="4623436" y="53859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Λίχνισμα: </a:t>
            </a:r>
            <a:r>
              <a:rPr lang="el-GR" dirty="0" smtClean="0"/>
              <a:t>Με χρήση φτυαριών τινάζονται τα αλεσμένα άχυρα ψηλά και ο αέρας ξεχωρίζει τον καρπό από τα άχυρα.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107504" y="52640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αλώνισμα</a:t>
            </a:r>
            <a:r>
              <a:rPr lang="el-GR" dirty="0"/>
              <a:t> </a:t>
            </a:r>
            <a:r>
              <a:rPr lang="el-GR" i="1" dirty="0"/>
              <a:t>ουδέτερο</a:t>
            </a:r>
            <a:endParaRPr lang="el-GR" dirty="0"/>
          </a:p>
          <a:p>
            <a:r>
              <a:rPr lang="el-GR" dirty="0"/>
              <a:t>η </a:t>
            </a:r>
            <a:r>
              <a:rPr lang="el-GR" dirty="0">
                <a:hlinkClick r:id="rId3" tooltip="ενέργεια"/>
              </a:rPr>
              <a:t>ενέργεια</a:t>
            </a:r>
            <a:r>
              <a:rPr lang="el-GR" dirty="0"/>
              <a:t> του </a:t>
            </a:r>
            <a:r>
              <a:rPr lang="el-GR" dirty="0">
                <a:hlinkClick r:id="rId4" tooltip="αλωνίζω"/>
              </a:rPr>
              <a:t>αλωνίζω</a:t>
            </a:r>
            <a:r>
              <a:rPr lang="el-GR" dirty="0"/>
              <a:t>, ο </a:t>
            </a:r>
            <a:r>
              <a:rPr lang="el-GR" dirty="0">
                <a:hlinkClick r:id="rId5" tooltip="διαχωρισμός"/>
              </a:rPr>
              <a:t>διαχωρισμός</a:t>
            </a:r>
            <a:r>
              <a:rPr lang="el-GR" dirty="0"/>
              <a:t> των </a:t>
            </a:r>
            <a:r>
              <a:rPr lang="el-GR" dirty="0">
                <a:hlinkClick r:id="rId6" tooltip="κόκκων"/>
              </a:rPr>
              <a:t>κόκκων</a:t>
            </a:r>
            <a:r>
              <a:rPr lang="el-GR" dirty="0"/>
              <a:t> των </a:t>
            </a:r>
            <a:r>
              <a:rPr lang="el-GR" dirty="0">
                <a:hlinkClick r:id="rId7" tooltip="δημητριακών"/>
              </a:rPr>
              <a:t>δημητριακών</a:t>
            </a:r>
            <a:r>
              <a:rPr lang="el-GR" dirty="0"/>
              <a:t> από τα </a:t>
            </a:r>
            <a:r>
              <a:rPr lang="el-GR" dirty="0">
                <a:hlinkClick r:id="rId8" tooltip="στάχυ"/>
              </a:rPr>
              <a:t>στάχυα</a:t>
            </a:r>
            <a:r>
              <a:rPr lang="el-GR" dirty="0"/>
              <a:t> και από το περίβλημά του σε </a:t>
            </a:r>
            <a:r>
              <a:rPr lang="el-GR" dirty="0">
                <a:hlinkClick r:id="rId9" tooltip="αλώνι"/>
              </a:rPr>
              <a:t>αλώνι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125760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θερίζω</a:t>
            </a:r>
            <a:r>
              <a:rPr lang="el-GR" dirty="0"/>
              <a:t> (</a:t>
            </a:r>
            <a:r>
              <a:rPr lang="el-GR" i="1" dirty="0">
                <a:hlinkClick r:id="rId10" tooltip="παθητική φωνή"/>
              </a:rPr>
              <a:t>παθητική φωνή</a:t>
            </a:r>
            <a:r>
              <a:rPr lang="el-GR" dirty="0"/>
              <a:t>: </a:t>
            </a:r>
            <a:r>
              <a:rPr lang="el-GR" dirty="0">
                <a:hlinkClick r:id="rId11" tooltip="θερίζομαι"/>
              </a:rPr>
              <a:t>θερίζομαι</a:t>
            </a:r>
            <a:r>
              <a:rPr lang="el-GR" dirty="0"/>
              <a:t>)</a:t>
            </a:r>
          </a:p>
          <a:p>
            <a:r>
              <a:rPr lang="el-GR" dirty="0"/>
              <a:t>κόβω τα </a:t>
            </a:r>
            <a:r>
              <a:rPr lang="el-GR" dirty="0">
                <a:hlinkClick r:id="rId8" tooltip="στάχυ"/>
              </a:rPr>
              <a:t>στάχυα</a:t>
            </a:r>
            <a:r>
              <a:rPr lang="el-GR" dirty="0"/>
              <a:t> ή </a:t>
            </a:r>
            <a:r>
              <a:rPr lang="el-GR" dirty="0">
                <a:hlinkClick r:id="rId12" tooltip="χόρτο"/>
              </a:rPr>
              <a:t>χόρτα</a:t>
            </a:r>
            <a:r>
              <a:rPr lang="el-GR" dirty="0"/>
              <a:t> με </a:t>
            </a:r>
            <a:r>
              <a:rPr lang="el-GR" dirty="0">
                <a:hlinkClick r:id="rId13" tooltip="δρεπάνι"/>
              </a:rPr>
              <a:t>δρεπάνι</a:t>
            </a:r>
            <a:r>
              <a:rPr lang="el-GR" dirty="0"/>
              <a:t> ή </a:t>
            </a:r>
            <a:r>
              <a:rPr lang="el-GR" dirty="0">
                <a:hlinkClick r:id="rId14" tooltip="μηχανή"/>
              </a:rPr>
              <a:t>μηχανή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1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1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641"/>
            <a:ext cx="7416824" cy="634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255367"/>
            <a:ext cx="1989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 σπορά των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δημητριακών.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807095"/>
            <a:ext cx="2177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όργωμα του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χωραφιού.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3111351"/>
            <a:ext cx="2248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θέρισμα των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σιτηρών.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5661248"/>
            <a:ext cx="239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αλώνισμα των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σιτηρών.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847655"/>
            <a:ext cx="3442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λίχνισμα των σιτηρών.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4" y="1170190"/>
            <a:ext cx="9148024" cy="417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420888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  Ι   Τ  Α  Ρ  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895327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Ι   Ν Α Π  Ε  Ρ  Δ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  Ρ Ο Φ Η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831431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 Δ Η Μ Η Τ Ρ Α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293096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Ρ  Υ Ζ  Ι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750" y="4767535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  Λ  Ε  Υ  Ρ  Ι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" y="692696"/>
            <a:ext cx="8937605" cy="590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56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2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22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3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2930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4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703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5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8610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767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7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9249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8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895327"/>
            <a:ext cx="14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φουρνίζω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3327375"/>
            <a:ext cx="119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σπέρνω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9994" y="3789040"/>
            <a:ext cx="104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αλέθω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4210" y="4263479"/>
            <a:ext cx="129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αλωνίζω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034" y="4725144"/>
            <a:ext cx="121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ζυμώνω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9954" y="5199583"/>
            <a:ext cx="1070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θερίζω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6093296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λιχνίζω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" y="836712"/>
            <a:ext cx="9098319" cy="369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114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" y="2060847"/>
            <a:ext cx="9013888" cy="68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00506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ω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920" y="400506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2064" y="400506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2224" y="4005064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ο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400506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ώ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2608" y="1916831"/>
            <a:ext cx="9013888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270924" y="4005065"/>
            <a:ext cx="739742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300192" y="4653136"/>
            <a:ext cx="194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</a:rPr>
              <a:t>ντ. 2φ.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(συν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-51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792905"/>
            <a:ext cx="8859535" cy="36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4288" y="306896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: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6688" y="311135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«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339938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»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71703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: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71703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«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4582" y="371703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»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404745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: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404745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«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404745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»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" y="406943"/>
            <a:ext cx="7775947" cy="56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(συν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-51</a:t>
            </a:r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2627784" y="3140968"/>
            <a:ext cx="504056" cy="1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2627784" y="3573016"/>
            <a:ext cx="504056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V="1">
            <a:off x="2627784" y="2564904"/>
            <a:ext cx="504056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2627784" y="3140968"/>
            <a:ext cx="504056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V="1">
            <a:off x="2627784" y="3573016"/>
            <a:ext cx="504056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" y="692696"/>
            <a:ext cx="9120524" cy="57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(συν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-51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" y="620688"/>
            <a:ext cx="9013118" cy="77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9" y="1323974"/>
            <a:ext cx="6480369" cy="54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9036495" cy="465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(συν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5157192"/>
            <a:ext cx="8340420" cy="16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79"/>
            <a:ext cx="8136904" cy="47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(συν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-51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70909"/>
            <a:ext cx="5029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75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(συν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50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-51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2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2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72459" y="6036067"/>
            <a:ext cx="2187831" cy="753815"/>
            <a:chOff x="6392738" y="6068853"/>
            <a:chExt cx="2187831" cy="753815"/>
          </a:xfrm>
        </p:grpSpPr>
        <p:sp>
          <p:nvSpPr>
            <p:cNvPr id="5" name="TextBox 4"/>
            <p:cNvSpPr txBox="1"/>
            <p:nvPr/>
          </p:nvSpPr>
          <p:spPr>
            <a:xfrm>
              <a:off x="6876256" y="6453336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  <a:hlinkClick r:id="rId3"/>
                </a:rPr>
                <a:t>xenia-</a:t>
              </a:r>
              <a:r>
                <a:rPr lang="en-US" dirty="0" err="1" smtClean="0">
                  <a:latin typeface="Comic Sans MS" panose="030F0702030302020204" pitchFamily="66" charset="0"/>
                  <a:hlinkClick r:id="rId3"/>
                </a:rPr>
                <a:t>sti_taxi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pic>
          <p:nvPicPr>
            <p:cNvPr id="6" name="Εικόνα 5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8" y="6068853"/>
              <a:ext cx="483518" cy="64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473"/>
            <a:ext cx="9036496" cy="581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580"/>
            <a:ext cx="7776864" cy="623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2183" y="630932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" y="620688"/>
            <a:ext cx="9056760" cy="33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94610"/>
            <a:ext cx="8928992" cy="101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4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4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" y="692696"/>
            <a:ext cx="9120524" cy="57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3422999" y="2996952"/>
            <a:ext cx="3525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179512" y="3284984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3131840" y="3284984"/>
            <a:ext cx="34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1979712" y="4869160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251520" y="5157192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971600" y="5157192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2699792" y="5517232"/>
            <a:ext cx="3888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473"/>
            <a:ext cx="9036496" cy="581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6804248" y="1988840"/>
            <a:ext cx="2232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>
            <a:off x="179512" y="2348880"/>
            <a:ext cx="7488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323528" y="2924944"/>
            <a:ext cx="8712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107504" y="3284984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179512" y="3861048"/>
            <a:ext cx="266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>
            <a:off x="8460432" y="3573016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3779912" y="3861048"/>
            <a:ext cx="3888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1475656" y="4221088"/>
            <a:ext cx="7488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580"/>
            <a:ext cx="7776864" cy="623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2183" y="630932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3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3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12,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Το πιο γλυκό ψωμί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32 -36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" y="620688"/>
            <a:ext cx="9056760" cy="33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 flipV="1">
            <a:off x="0" y="1196752"/>
            <a:ext cx="46754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V="1">
            <a:off x="35496" y="2060848"/>
            <a:ext cx="46754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3" y="3861048"/>
            <a:ext cx="8828753" cy="13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9" y="5239322"/>
            <a:ext cx="8775937" cy="1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32183" y="644404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hlinkClick r:id="rId5"/>
              </a:rPr>
              <a:t>xenia-</a:t>
            </a:r>
            <a:r>
              <a:rPr lang="en-US" dirty="0" err="1" smtClean="0">
                <a:latin typeface="Comic Sans MS" panose="030F0702030302020204" pitchFamily="66" charset="0"/>
                <a:hlinkClick r:id="rId5"/>
              </a:rPr>
              <a:t>sti_taxi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532</Words>
  <Application>Microsoft Office PowerPoint</Application>
  <PresentationFormat>Προβολή στην οθόνη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20</cp:revision>
  <dcterms:created xsi:type="dcterms:W3CDTF">2021-03-27T14:16:42Z</dcterms:created>
  <dcterms:modified xsi:type="dcterms:W3CDTF">2021-04-27T20:18:34Z</dcterms:modified>
</cp:coreProperties>
</file>