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74" r:id="rId6"/>
    <p:sldId id="263" r:id="rId7"/>
    <p:sldId id="264" r:id="rId8"/>
    <p:sldId id="265" r:id="rId9"/>
    <p:sldId id="275" r:id="rId10"/>
    <p:sldId id="266" r:id="rId11"/>
    <p:sldId id="259" r:id="rId12"/>
    <p:sldId id="269" r:id="rId13"/>
    <p:sldId id="276" r:id="rId14"/>
    <p:sldId id="270" r:id="rId15"/>
    <p:sldId id="271" r:id="rId16"/>
    <p:sldId id="272" r:id="rId17"/>
    <p:sldId id="277" r:id="rId18"/>
    <p:sldId id="273" r:id="rId19"/>
    <p:sldId id="268" r:id="rId20"/>
    <p:sldId id="267" r:id="rId21"/>
    <p:sldId id="26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4" autoAdjust="0"/>
  </p:normalViewPr>
  <p:slideViewPr>
    <p:cSldViewPr>
      <p:cViewPr varScale="1">
        <p:scale>
          <a:sx n="69" d="100"/>
          <a:sy n="69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46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47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42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9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90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07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1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34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06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61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6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E204-6A3A-49B6-BEEF-ACD1AC8CA57F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DD28-555B-43B6-876C-9AFC26F9C7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61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sch.gr/pzonke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sch.gr/pzonke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h.gr/pzonke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7" name="Εικόνα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4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-47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1" y="980728"/>
            <a:ext cx="9151601" cy="576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3715" y="1628800"/>
            <a:ext cx="16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ανθοπώλης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031231"/>
            <a:ext cx="191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βιβλιοπώλης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463279"/>
            <a:ext cx="212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φαρμακοποιός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852936"/>
            <a:ext cx="13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μάγειρας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977" y="2852936"/>
            <a:ext cx="167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μαγείρισσα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3255367"/>
            <a:ext cx="146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κομμωτής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977" y="3255367"/>
            <a:ext cx="1608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κομμώτρια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767535"/>
            <a:ext cx="637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Καραγκιόζης, </a:t>
            </a:r>
            <a:r>
              <a:rPr lang="el-GR" sz="2400" b="1" dirty="0" err="1" smtClean="0">
                <a:solidFill>
                  <a:srgbClr val="FF0000"/>
                </a:solidFill>
              </a:rPr>
              <a:t>Κολλητήρης</a:t>
            </a:r>
            <a:r>
              <a:rPr lang="el-GR" sz="2400" b="1" dirty="0" smtClean="0">
                <a:solidFill>
                  <a:srgbClr val="FF0000"/>
                </a:solidFill>
              </a:rPr>
              <a:t>, </a:t>
            </a:r>
            <a:r>
              <a:rPr lang="el-GR" sz="2400" b="1" dirty="0" err="1" smtClean="0">
                <a:solidFill>
                  <a:srgbClr val="FF0000"/>
                </a:solidFill>
              </a:rPr>
              <a:t>Χατζηαβάτης</a:t>
            </a:r>
            <a:r>
              <a:rPr lang="el-GR" sz="2400" b="1" dirty="0" smtClean="0">
                <a:solidFill>
                  <a:srgbClr val="FF0000"/>
                </a:solidFill>
              </a:rPr>
              <a:t>, Μπέης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2" y="5949280"/>
            <a:ext cx="8777333" cy="7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Στρογγυλεμένο ορθογώνιο 12"/>
          <p:cNvSpPr/>
          <p:nvPr/>
        </p:nvSpPr>
        <p:spPr>
          <a:xfrm>
            <a:off x="179512" y="1628799"/>
            <a:ext cx="7552676" cy="22322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270923" y="5877272"/>
            <a:ext cx="8765571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5558977" y="1179469"/>
            <a:ext cx="194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ντ. 2φ.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7384"/>
            <a:ext cx="6964579" cy="68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7020272" y="49185"/>
            <a:ext cx="2016224" cy="1579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b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Ο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Καραγκιόζης φούρναρης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76470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Έι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9608" y="105273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rgbClr val="FF0000"/>
                </a:solidFill>
              </a:rPr>
              <a:t>Αααχ</a:t>
            </a:r>
            <a:r>
              <a:rPr lang="el-GR" sz="2000" b="1" dirty="0">
                <a:solidFill>
                  <a:srgbClr val="FF0000"/>
                </a:solidFill>
              </a:rPr>
              <a:t>,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527175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Ααα</a:t>
            </a:r>
            <a:r>
              <a:rPr lang="el-GR" sz="2400" b="1" dirty="0">
                <a:solidFill>
                  <a:srgbClr val="FF0000"/>
                </a:solidFill>
              </a:rPr>
              <a:t>,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06896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rgbClr val="FF0000"/>
                </a:solidFill>
              </a:rPr>
              <a:t>Μμμ</a:t>
            </a:r>
            <a:r>
              <a:rPr lang="el-GR" sz="2000" b="1" dirty="0" err="1">
                <a:solidFill>
                  <a:srgbClr val="FF0000"/>
                </a:solidFill>
              </a:rPr>
              <a:t>μ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327375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Μη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1871" y="5621178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rgbClr val="FF0000"/>
                </a:solidFill>
              </a:rPr>
              <a:t>Μμμμ</a:t>
            </a:r>
            <a:r>
              <a:rPr lang="el-GR" sz="2000" b="1" dirty="0" smtClean="0">
                <a:solidFill>
                  <a:srgbClr val="FF0000"/>
                </a:solidFill>
              </a:rPr>
              <a:t>,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095" y="562117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Μπράβο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5847655"/>
            <a:ext cx="77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Ώρε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6135687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Μη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-58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4" y="836712"/>
            <a:ext cx="9164714" cy="517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9432" y="2564904"/>
            <a:ext cx="67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άκο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517" y="2751311"/>
            <a:ext cx="651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τσα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697942" y="3715962"/>
            <a:ext cx="6546466" cy="15852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724128" y="3284984"/>
            <a:ext cx="194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μαθαίνω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7384"/>
            <a:ext cx="6964579" cy="68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7020272" y="49185"/>
            <a:ext cx="2016224" cy="1579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b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Ο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Καραγκιόζης φούρναρης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76470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Έι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9608" y="105273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rgbClr val="FF0000"/>
                </a:solidFill>
              </a:rPr>
              <a:t>Αααχ</a:t>
            </a:r>
            <a:r>
              <a:rPr lang="el-GR" sz="2000" b="1" dirty="0">
                <a:solidFill>
                  <a:srgbClr val="FF0000"/>
                </a:solidFill>
              </a:rPr>
              <a:t>,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527175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Ααα</a:t>
            </a:r>
            <a:r>
              <a:rPr lang="el-GR" sz="2400" b="1" dirty="0">
                <a:solidFill>
                  <a:srgbClr val="FF0000"/>
                </a:solidFill>
              </a:rPr>
              <a:t>,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06896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rgbClr val="FF0000"/>
                </a:solidFill>
              </a:rPr>
              <a:t>Μμμ</a:t>
            </a:r>
            <a:r>
              <a:rPr lang="el-GR" sz="2000" b="1" dirty="0" err="1">
                <a:solidFill>
                  <a:srgbClr val="FF0000"/>
                </a:solidFill>
              </a:rPr>
              <a:t>μ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327375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Μη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1871" y="5621178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rgbClr val="FF0000"/>
                </a:solidFill>
              </a:rPr>
              <a:t>Μμμμ</a:t>
            </a:r>
            <a:r>
              <a:rPr lang="el-GR" sz="2000" b="1" dirty="0" smtClean="0">
                <a:solidFill>
                  <a:srgbClr val="FF0000"/>
                </a:solidFill>
              </a:rPr>
              <a:t>,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095" y="562117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Μπράβο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5847655"/>
            <a:ext cx="77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Ώρε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6135687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Μη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220108" y="1700808"/>
            <a:ext cx="999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4868180" y="2708920"/>
            <a:ext cx="999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5228220" y="4005064"/>
            <a:ext cx="639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3851920" y="4221088"/>
            <a:ext cx="868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50193"/>
            <a:ext cx="9036496" cy="15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-58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" y="1916832"/>
            <a:ext cx="7836364" cy="47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-58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066"/>
            <a:ext cx="7920880" cy="626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3327375"/>
            <a:ext cx="453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Τι ώρα ξεκινούσατε τη δουλειά και ποιο </a:t>
            </a:r>
            <a:br>
              <a:rPr lang="el-GR" sz="2000" b="1" dirty="0" smtClean="0">
                <a:solidFill>
                  <a:srgbClr val="FF00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>ήταν το ωράριο;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127575"/>
            <a:ext cx="6011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Ποιες μέρες είχατε την περισσότερη δουλειά;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-58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92696"/>
            <a:ext cx="9036495" cy="59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-58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05388" cy="422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-58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08503" cy="24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6885214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2089"/>
            <a:ext cx="7848872" cy="683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192020" y="-171400"/>
            <a:ext cx="69722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Λεξιλόγιο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48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9169" y="1844824"/>
            <a:ext cx="1227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όργωμα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175247"/>
            <a:ext cx="126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θέρισμα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463279"/>
            <a:ext cx="120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ζύμωμα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5473" y="1844824"/>
            <a:ext cx="104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σπορά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2175247"/>
            <a:ext cx="148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αλώνισμα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463279"/>
            <a:ext cx="117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ψήσιμο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543399"/>
            <a:ext cx="117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αλεύρι-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3543399"/>
            <a:ext cx="89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νερό-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3543399"/>
            <a:ext cx="111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μαγιά-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5688" y="3543399"/>
            <a:ext cx="106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αλάτι-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3903439"/>
            <a:ext cx="257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el-GR" sz="2400" b="1" dirty="0" smtClean="0">
                <a:solidFill>
                  <a:srgbClr val="FF0000"/>
                </a:solidFill>
              </a:rPr>
              <a:t>ιάφοροι σπόροι-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5648" y="3903439"/>
            <a:ext cx="1469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προζύμη-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392" y="4263479"/>
            <a:ext cx="1278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ζάχαρη-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4263479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σουσάμι-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1832" y="3573016"/>
            <a:ext cx="1651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χ</a:t>
            </a:r>
            <a:r>
              <a:rPr lang="el-GR" sz="2400" b="1" dirty="0" smtClean="0">
                <a:solidFill>
                  <a:srgbClr val="FF0000"/>
                </a:solidFill>
              </a:rPr>
              <a:t>ωριάτικο-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3573016"/>
            <a:ext cx="162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φρατζόλα-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3933056"/>
            <a:ext cx="1798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οκτάσπορο</a:t>
            </a:r>
            <a:r>
              <a:rPr lang="el-GR" sz="2400" b="1" dirty="0" smtClean="0">
                <a:solidFill>
                  <a:srgbClr val="FF0000"/>
                </a:solidFill>
              </a:rPr>
              <a:t>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3933056"/>
            <a:ext cx="1300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ζυμωτό-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4293096"/>
            <a:ext cx="13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καρβέλι-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3960" y="4293096"/>
            <a:ext cx="156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σικάλεως-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0104" y="5631631"/>
            <a:ext cx="174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αρτοπωλείο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5991671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κρεοπωλείο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6309320"/>
            <a:ext cx="194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βιβλιοπωλείο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5848" y="5631631"/>
            <a:ext cx="230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ζαχαροπλαστείο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4048" y="5991671"/>
            <a:ext cx="1848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ιχθυοπωλείο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6056" y="6279703"/>
            <a:ext cx="163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φαρμακείο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-47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63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Λεξιλόγιο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48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144000" cy="48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6740388" y="1196752"/>
            <a:ext cx="999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/>
          <p:nvPr/>
        </p:nvCxnSpPr>
        <p:spPr>
          <a:xfrm>
            <a:off x="6732240" y="1844824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6660232" y="2492896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6660232" y="2852936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6660232" y="314096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6660232" y="386104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6660232" y="414908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1772816"/>
            <a:ext cx="4652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τυρόπιτα, ξηροί καρποί, κουλούρι,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φυσικός χυμός, σταφιδόψωμο,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γιαούρτι, μπισκότα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3687415"/>
            <a:ext cx="441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Δουλεύω και κερδίζω χρήματα για να ζήσω.</a:t>
            </a:r>
            <a:endParaRPr lang="el-G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4120" y="3995772"/>
            <a:ext cx="16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Πεινούσε πολύ.</a:t>
            </a:r>
            <a:endParaRPr lang="el-G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4220" y="4355812"/>
            <a:ext cx="34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Περάσαμε πολλές δυσκολίες μαζί.</a:t>
            </a:r>
            <a:endParaRPr lang="el-G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5085184"/>
            <a:ext cx="308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Έχεις πολλά να μάθεις ακόμα.</a:t>
            </a:r>
            <a:endParaRPr lang="el-G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6" name="Εικόνα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3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-47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104"/>
            <a:ext cx="8928992" cy="623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2" y="43207"/>
            <a:ext cx="7964615" cy="681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63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-47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2" y="692696"/>
            <a:ext cx="8599472" cy="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2492896"/>
            <a:ext cx="6180180" cy="3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0" y="1700808"/>
            <a:ext cx="8570934" cy="6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7421"/>
            <a:ext cx="8280920" cy="381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6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6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-47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542758" cy="40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3" y="2924944"/>
            <a:ext cx="6411243" cy="3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3" y="4725144"/>
            <a:ext cx="8787507" cy="3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32848" cy="20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7416824" cy="14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71024"/>
            <a:ext cx="7488832" cy="16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8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8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35" y="5472608"/>
            <a:ext cx="5449279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55978"/>
            <a:ext cx="5859536" cy="52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-47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2" y="836712"/>
            <a:ext cx="196437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263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-47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494110"/>
            <a:ext cx="8412428" cy="63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671191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ποι</a:t>
            </a:r>
            <a:r>
              <a:rPr lang="el-G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744" y="2060848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κρεοπωλ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112" y="1628800"/>
            <a:ext cx="230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ζαχαροπλαστ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103239"/>
            <a:ext cx="112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πωλ</a:t>
            </a:r>
            <a:r>
              <a:rPr lang="el-G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είο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2268794" y="3140968"/>
            <a:ext cx="5111518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444480" y="2679303"/>
            <a:ext cx="13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μαθαίνω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683568" y="5589240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1835696" y="5589240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2987824" y="5589240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4211960" y="5589240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5580112" y="5589240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6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 Καραγκιόζης φούρναρης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-47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0" y="836712"/>
            <a:ext cx="8977845" cy="28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387</Words>
  <Application>Microsoft Office PowerPoint</Application>
  <PresentationFormat>Προβολή στην οθόνη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17</cp:revision>
  <dcterms:created xsi:type="dcterms:W3CDTF">2021-03-29T05:27:47Z</dcterms:created>
  <dcterms:modified xsi:type="dcterms:W3CDTF">2021-04-27T20:20:38Z</dcterms:modified>
</cp:coreProperties>
</file>