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2" r:id="rId6"/>
    <p:sldId id="273" r:id="rId7"/>
    <p:sldId id="274" r:id="rId8"/>
    <p:sldId id="261" r:id="rId9"/>
    <p:sldId id="275" r:id="rId10"/>
    <p:sldId id="262" r:id="rId11"/>
    <p:sldId id="263" r:id="rId12"/>
    <p:sldId id="264" r:id="rId13"/>
    <p:sldId id="265" r:id="rId14"/>
    <p:sldId id="266" r:id="rId15"/>
    <p:sldId id="267" r:id="rId16"/>
    <p:sldId id="271" r:id="rId17"/>
    <p:sldId id="257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644" autoAdjust="0"/>
  </p:normalViewPr>
  <p:slideViewPr>
    <p:cSldViewPr>
      <p:cViewPr>
        <p:scale>
          <a:sx n="70" d="100"/>
          <a:sy n="70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346C-3B56-4333-BAE7-40B01993BF1B}" type="datetimeFigureOut">
              <a:rPr lang="el-GR" smtClean="0"/>
              <a:t>17/3/2021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4DF5-9B04-4A51-80A7-B8E44F45BC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6900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346C-3B56-4333-BAE7-40B01993BF1B}" type="datetimeFigureOut">
              <a:rPr lang="el-GR" smtClean="0"/>
              <a:t>17/3/2021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4DF5-9B04-4A51-80A7-B8E44F45BC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885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346C-3B56-4333-BAE7-40B01993BF1B}" type="datetimeFigureOut">
              <a:rPr lang="el-GR" smtClean="0"/>
              <a:t>17/3/2021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4DF5-9B04-4A51-80A7-B8E44F45BC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9947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346C-3B56-4333-BAE7-40B01993BF1B}" type="datetimeFigureOut">
              <a:rPr lang="el-GR" smtClean="0"/>
              <a:t>17/3/2021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4DF5-9B04-4A51-80A7-B8E44F45BC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338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346C-3B56-4333-BAE7-40B01993BF1B}" type="datetimeFigureOut">
              <a:rPr lang="el-GR" smtClean="0"/>
              <a:t>17/3/2021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4DF5-9B04-4A51-80A7-B8E44F45BC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37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346C-3B56-4333-BAE7-40B01993BF1B}" type="datetimeFigureOut">
              <a:rPr lang="el-GR" smtClean="0"/>
              <a:t>17/3/2021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4DF5-9B04-4A51-80A7-B8E44F45BC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283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346C-3B56-4333-BAE7-40B01993BF1B}" type="datetimeFigureOut">
              <a:rPr lang="el-GR" smtClean="0"/>
              <a:t>17/3/2021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4DF5-9B04-4A51-80A7-B8E44F45BC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213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346C-3B56-4333-BAE7-40B01993BF1B}" type="datetimeFigureOut">
              <a:rPr lang="el-GR" smtClean="0"/>
              <a:t>17/3/2021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4DF5-9B04-4A51-80A7-B8E44F45BC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102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346C-3B56-4333-BAE7-40B01993BF1B}" type="datetimeFigureOut">
              <a:rPr lang="el-GR" smtClean="0"/>
              <a:t>17/3/2021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4DF5-9B04-4A51-80A7-B8E44F45BC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6682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346C-3B56-4333-BAE7-40B01993BF1B}" type="datetimeFigureOut">
              <a:rPr lang="el-GR" smtClean="0"/>
              <a:t>17/3/2021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4DF5-9B04-4A51-80A7-B8E44F45BC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9905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346C-3B56-4333-BAE7-40B01993BF1B}" type="datetimeFigureOut">
              <a:rPr lang="el-GR" smtClean="0"/>
              <a:t>17/3/2021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24DF5-9B04-4A51-80A7-B8E44F45BC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0053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8346C-3B56-4333-BAE7-40B01993BF1B}" type="datetimeFigureOut">
              <a:rPr lang="el-GR" smtClean="0"/>
              <a:t>17/3/2021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24DF5-9B04-4A51-80A7-B8E44F45BC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1950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4200"/>
            <a:ext cx="9150060" cy="5881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92" y="1"/>
            <a:ext cx="9157891" cy="100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45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11,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Τα ταξίδια του παππού μου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8 -10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44" y="764705"/>
            <a:ext cx="8491319" cy="6097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36646"/>
            <a:ext cx="1440160" cy="136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064" y="3573016"/>
            <a:ext cx="1624240" cy="136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024105"/>
            <a:ext cx="1292582" cy="114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18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11,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Τα ταξίδια του παππού μου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8 -10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4" y="826948"/>
            <a:ext cx="9081640" cy="6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19119"/>
            <a:ext cx="7200800" cy="46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80927"/>
            <a:ext cx="3312368" cy="39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21655" y="5157192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err="1" smtClean="0">
                <a:solidFill>
                  <a:srgbClr val="FF0000"/>
                </a:solidFill>
              </a:rPr>
              <a:t>άβ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38279" y="5157192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err="1" smtClean="0">
                <a:solidFill>
                  <a:srgbClr val="FF0000"/>
                </a:solidFill>
              </a:rPr>
              <a:t>άβ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5631631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err="1" smtClean="0">
                <a:solidFill>
                  <a:srgbClr val="FF0000"/>
                </a:solidFill>
              </a:rPr>
              <a:t>άβ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38079" y="5661248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err="1" smtClean="0">
                <a:solidFill>
                  <a:srgbClr val="FF0000"/>
                </a:solidFill>
              </a:rPr>
              <a:t>άβ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98319" y="5631631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err="1" smtClean="0">
                <a:solidFill>
                  <a:srgbClr val="FF0000"/>
                </a:solidFill>
              </a:rPr>
              <a:t>αύ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3688" y="6063679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err="1" smtClean="0">
                <a:solidFill>
                  <a:srgbClr val="FF0000"/>
                </a:solidFill>
              </a:rPr>
              <a:t>αύ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13" name="Στρογγυλεμένο ορθογώνιο 12"/>
          <p:cNvSpPr/>
          <p:nvPr/>
        </p:nvSpPr>
        <p:spPr>
          <a:xfrm>
            <a:off x="264028" y="5269928"/>
            <a:ext cx="8772468" cy="1399432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6558159" y="4335487"/>
            <a:ext cx="1999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Αντ. 2 φ. </a:t>
            </a:r>
            <a:r>
              <a:rPr lang="el-GR" sz="2400" b="1" dirty="0" err="1" smtClean="0">
                <a:solidFill>
                  <a:srgbClr val="FF0000"/>
                </a:solidFill>
              </a:rPr>
              <a:t>Ορθ</a:t>
            </a:r>
            <a:r>
              <a:rPr lang="el-GR" sz="2400" b="1" dirty="0" smtClean="0">
                <a:solidFill>
                  <a:srgbClr val="FF0000"/>
                </a:solidFill>
              </a:rPr>
              <a:t>.</a:t>
            </a:r>
            <a:endParaRPr lang="el-GR" sz="3200" b="1" dirty="0">
              <a:solidFill>
                <a:srgbClr val="FF0000"/>
              </a:solidFill>
            </a:endParaRPr>
          </a:p>
        </p:txBody>
      </p:sp>
      <p:cxnSp>
        <p:nvCxnSpPr>
          <p:cNvPr id="3" name="Ευθύγραμμο βέλος σύνδεσης 2"/>
          <p:cNvCxnSpPr/>
          <p:nvPr/>
        </p:nvCxnSpPr>
        <p:spPr>
          <a:xfrm flipV="1">
            <a:off x="6372200" y="4725144"/>
            <a:ext cx="288032" cy="544784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18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11,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Τα ταξίδια του παππού μου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l-G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τ.ε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., σελ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36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-37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21" y="620688"/>
            <a:ext cx="8161811" cy="619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54594" y="2204864"/>
            <a:ext cx="1166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έφερνα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9751" y="2607295"/>
            <a:ext cx="1000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ήμουν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976" y="2564904"/>
            <a:ext cx="1042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άνοιγε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3687" y="2895327"/>
            <a:ext cx="1223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έμπαινε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3255367"/>
            <a:ext cx="1062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έτρεχα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94207" y="3255367"/>
            <a:ext cx="2035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παρακαλούσα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04" y="3903439"/>
            <a:ext cx="2417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χαλούσε/ χάλαγε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6" y="3903439"/>
            <a:ext cx="1756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Ταξιδεύαμε 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10031" y="4263479"/>
            <a:ext cx="1293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ζούσαμε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7351" y="5229200"/>
            <a:ext cx="113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έκλεινε</a:t>
            </a:r>
            <a:endParaRPr lang="el-G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18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620688"/>
            <a:ext cx="3124964" cy="103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2259"/>
            <a:ext cx="9144000" cy="473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11,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Τα ταξίδια του παππού μου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l-G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τ.ε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., σελ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36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-37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4594" y="2751311"/>
            <a:ext cx="1023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έφερα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3111351"/>
            <a:ext cx="1000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ήμουν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0231" y="3140968"/>
            <a:ext cx="1020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άνοιξε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4594" y="3543399"/>
            <a:ext cx="987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μπήκε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24328" y="3543399"/>
            <a:ext cx="1042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έτρεξα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7944" y="3903439"/>
            <a:ext cx="1841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παρακάλεσα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93193" y="4293096"/>
            <a:ext cx="1134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χάλασε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4653136"/>
            <a:ext cx="181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Ταξιδέψαμε 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5055567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ζήσαμε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60032" y="5415607"/>
            <a:ext cx="1161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smtClean="0">
                <a:solidFill>
                  <a:srgbClr val="FF0000"/>
                </a:solidFill>
              </a:rPr>
              <a:t>έκλεισε</a:t>
            </a:r>
            <a:endParaRPr lang="el-G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18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11,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Τα ταξίδια του παππού μου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l-G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τ.ε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., σελ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36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-37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54312"/>
            <a:ext cx="6984776" cy="598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18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11,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Τα ταξίδια του παππού μου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l-G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τ.ε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., σελ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36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-37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4" y="1052736"/>
            <a:ext cx="7812124" cy="48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4263777"/>
            <a:ext cx="2987824" cy="256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1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11,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Τα ταξίδια του παππού μου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l-G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τ.ε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., σελ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36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-37</a:t>
            </a:r>
          </a:p>
        </p:txBody>
      </p:sp>
    </p:spTree>
    <p:extLst>
      <p:ext uri="{BB962C8B-B14F-4D97-AF65-F5344CB8AC3E}">
        <p14:creationId xmlns:p14="http://schemas.microsoft.com/office/powerpoint/2010/main" val="22501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ocuments\Ξένια-φλασάκι\ΑΑΑ- Όλες οι τάξεις του Δημοτικου\Ψηφιακή τάξη\classroom-pictures-clipart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344816" cy="560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83189" y="1484784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bg1"/>
                </a:solidFill>
                <a:latin typeface="Segoe Script" panose="030B0504020000000003" pitchFamily="66" charset="0"/>
              </a:rPr>
              <a:t>Τέλος…</a:t>
            </a:r>
            <a:endParaRPr lang="el-GR" dirty="0">
              <a:solidFill>
                <a:schemeClr val="bg1"/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78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11,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Τα ταξίδια του παππού μου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8 -10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" y="908720"/>
            <a:ext cx="9088143" cy="568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09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11,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Τα ταξίδια του παππού μου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8 -10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0688"/>
            <a:ext cx="9159577" cy="623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18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11,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Τα ταξίδια του παππού μου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8 -10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60" y="548680"/>
            <a:ext cx="7841724" cy="592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Ευθεία γραμμή σύνδεσης 2"/>
          <p:cNvCxnSpPr/>
          <p:nvPr/>
        </p:nvCxnSpPr>
        <p:spPr>
          <a:xfrm>
            <a:off x="264028" y="1340768"/>
            <a:ext cx="45239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18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11,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Τα ταξίδια του παππού μου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8 -10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" y="908720"/>
            <a:ext cx="9088143" cy="568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496" y="153762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1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414036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2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6" name="Σχήμα L 5"/>
          <p:cNvSpPr/>
          <p:nvPr/>
        </p:nvSpPr>
        <p:spPr>
          <a:xfrm rot="16200000">
            <a:off x="4262260" y="4034094"/>
            <a:ext cx="136694" cy="525326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Σχήμα L 8"/>
          <p:cNvSpPr/>
          <p:nvPr/>
        </p:nvSpPr>
        <p:spPr>
          <a:xfrm rot="16200000">
            <a:off x="1072638" y="6266342"/>
            <a:ext cx="136694" cy="525326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691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11,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Τα ταξίδια του παππού μου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8 -10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0688"/>
            <a:ext cx="9159577" cy="623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0512" y="54868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3</a:t>
            </a:r>
            <a:endParaRPr lang="el-G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39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11,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Τα ταξίδια του παππού μου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8 -10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60" y="548680"/>
            <a:ext cx="7841724" cy="5926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Ευθεία γραμμή σύνδεσης 4"/>
          <p:cNvCxnSpPr/>
          <p:nvPr/>
        </p:nvCxnSpPr>
        <p:spPr>
          <a:xfrm>
            <a:off x="4788024" y="2636912"/>
            <a:ext cx="576064" cy="27363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εία γραμμή σύνδεσης 6"/>
          <p:cNvCxnSpPr/>
          <p:nvPr/>
        </p:nvCxnSpPr>
        <p:spPr>
          <a:xfrm flipV="1">
            <a:off x="4788024" y="2636912"/>
            <a:ext cx="576064" cy="13681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/>
          <p:cNvCxnSpPr/>
          <p:nvPr/>
        </p:nvCxnSpPr>
        <p:spPr>
          <a:xfrm flipV="1">
            <a:off x="4788024" y="4149080"/>
            <a:ext cx="576064" cy="13681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64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11,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Τα ταξίδια του παππού μου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8 -10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0" y="908720"/>
            <a:ext cx="9066774" cy="58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8954501" cy="273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18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0" y="476672"/>
            <a:ext cx="8959066" cy="415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- Τίτλος"/>
          <p:cNvSpPr txBox="1">
            <a:spLocks/>
          </p:cNvSpPr>
          <p:nvPr/>
        </p:nvSpPr>
        <p:spPr>
          <a:xfrm>
            <a:off x="264028" y="49185"/>
            <a:ext cx="8772468" cy="715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Γλώσσα, εν 11,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Τα ταξίδια του παππού μου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Β.Μ., σελ 8 -10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12160" y="1412776"/>
            <a:ext cx="2349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να τον ακούω.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1825660"/>
            <a:ext cx="1722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θάλασσας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8144" y="1825660"/>
            <a:ext cx="1997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τ</a:t>
            </a:r>
            <a:r>
              <a:rPr lang="el-GR" sz="2800" b="1" dirty="0" smtClean="0">
                <a:solidFill>
                  <a:srgbClr val="FF0000"/>
                </a:solidFill>
              </a:rPr>
              <a:t>α καράβια.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53602" y="2276872"/>
            <a:ext cx="1898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τ</a:t>
            </a:r>
            <a:r>
              <a:rPr lang="el-GR" sz="2400" b="1" dirty="0" smtClean="0">
                <a:solidFill>
                  <a:srgbClr val="FF0000"/>
                </a:solidFill>
              </a:rPr>
              <a:t>ο ψωμί σου.</a:t>
            </a:r>
            <a:endParaRPr lang="el-GR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24328" y="2617748"/>
            <a:ext cx="1631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</a:rPr>
              <a:t>πιασμένη</a:t>
            </a:r>
            <a:endParaRPr lang="el-GR" sz="2800" b="1" dirty="0">
              <a:solidFill>
                <a:srgbClr val="FF0000"/>
              </a:solidFill>
            </a:endParaRPr>
          </a:p>
        </p:txBody>
      </p:sp>
      <p:sp>
        <p:nvSpPr>
          <p:cNvPr id="2" name="Στρογγυλεμένο ορθογώνιο 1"/>
          <p:cNvSpPr/>
          <p:nvPr/>
        </p:nvSpPr>
        <p:spPr>
          <a:xfrm>
            <a:off x="4677229" y="1412776"/>
            <a:ext cx="3711195" cy="523220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88" y="4365104"/>
            <a:ext cx="7931112" cy="64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Στρογγυλεμένο ορθογώνιο 11"/>
          <p:cNvSpPr/>
          <p:nvPr/>
        </p:nvSpPr>
        <p:spPr>
          <a:xfrm>
            <a:off x="264029" y="1897668"/>
            <a:ext cx="3870808" cy="451212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94" y="5013176"/>
            <a:ext cx="7940906" cy="67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Στρογγυλεμένο ορθογώνιο 13"/>
          <p:cNvSpPr/>
          <p:nvPr/>
        </p:nvSpPr>
        <p:spPr>
          <a:xfrm>
            <a:off x="6228184" y="2275674"/>
            <a:ext cx="2894028" cy="451212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66" y="5661248"/>
            <a:ext cx="7828117" cy="6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5" y="6261635"/>
            <a:ext cx="8071013" cy="58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Στρογγυλεμένο ορθογώνιο 16"/>
          <p:cNvSpPr/>
          <p:nvPr/>
        </p:nvSpPr>
        <p:spPr>
          <a:xfrm>
            <a:off x="5868144" y="2751793"/>
            <a:ext cx="3168352" cy="451212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Στρογγυλεμένο ορθογώνιο 17"/>
          <p:cNvSpPr/>
          <p:nvPr/>
        </p:nvSpPr>
        <p:spPr>
          <a:xfrm>
            <a:off x="334547" y="3127001"/>
            <a:ext cx="1864886" cy="451212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788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2" grpId="0" animBg="1"/>
      <p:bldP spid="12" grpId="0" animBg="1"/>
      <p:bldP spid="14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308</Words>
  <Application>Microsoft Office PowerPoint</Application>
  <PresentationFormat>Προβολή στην οθόνη (4:3)</PresentationFormat>
  <Paragraphs>51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Τέλος…</vt:lpstr>
    </vt:vector>
  </TitlesOfParts>
  <Company>BCC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16</cp:revision>
  <dcterms:created xsi:type="dcterms:W3CDTF">2021-02-16T06:44:16Z</dcterms:created>
  <dcterms:modified xsi:type="dcterms:W3CDTF">2021-03-17T13:51:49Z</dcterms:modified>
</cp:coreProperties>
</file>