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74" r:id="rId10"/>
    <p:sldId id="259" r:id="rId11"/>
    <p:sldId id="267" r:id="rId12"/>
    <p:sldId id="268" r:id="rId13"/>
    <p:sldId id="275" r:id="rId14"/>
    <p:sldId id="276" r:id="rId15"/>
    <p:sldId id="277" r:id="rId16"/>
    <p:sldId id="269" r:id="rId17"/>
    <p:sldId id="260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D70-E7BD-44D6-8072-2EC4704C900B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04B2-CF07-4290-90E1-8574209C4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9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D70-E7BD-44D6-8072-2EC4704C900B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04B2-CF07-4290-90E1-8574209C4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64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D70-E7BD-44D6-8072-2EC4704C900B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04B2-CF07-4290-90E1-8574209C4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010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D70-E7BD-44D6-8072-2EC4704C900B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04B2-CF07-4290-90E1-8574209C4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975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D70-E7BD-44D6-8072-2EC4704C900B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04B2-CF07-4290-90E1-8574209C4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49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D70-E7BD-44D6-8072-2EC4704C900B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04B2-CF07-4290-90E1-8574209C4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7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D70-E7BD-44D6-8072-2EC4704C900B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04B2-CF07-4290-90E1-8574209C4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449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D70-E7BD-44D6-8072-2EC4704C900B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04B2-CF07-4290-90E1-8574209C4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77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D70-E7BD-44D6-8072-2EC4704C900B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04B2-CF07-4290-90E1-8574209C4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96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D70-E7BD-44D6-8072-2EC4704C900B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04B2-CF07-4290-90E1-8574209C4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65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1D70-E7BD-44D6-8072-2EC4704C900B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04B2-CF07-4290-90E1-8574209C4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20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C1D70-E7BD-44D6-8072-2EC4704C900B}" type="datetimeFigureOut">
              <a:rPr lang="el-GR" smtClean="0"/>
              <a:t>22/3/2021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204B2-CF07-4290-90E1-8574209C4D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612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200"/>
            <a:ext cx="9150060" cy="588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2" y="1"/>
            <a:ext cx="9157891" cy="100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2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38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-39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862"/>
            <a:ext cx="9143999" cy="501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535287"/>
            <a:ext cx="993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πολλή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255367"/>
            <a:ext cx="839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πολύ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3615407"/>
            <a:ext cx="1004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πολλά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6367" y="3933056"/>
            <a:ext cx="1187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πολλών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4439" y="4293096"/>
            <a:ext cx="1092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πολλές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4885" y="4685074"/>
            <a:ext cx="110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πολλούς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1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38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-39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" y="777152"/>
            <a:ext cx="8340419" cy="597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66530"/>
            <a:ext cx="3344827" cy="39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92" y="4005064"/>
            <a:ext cx="571154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98" y="4437112"/>
            <a:ext cx="5370598" cy="75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20943"/>
            <a:ext cx="2241337" cy="77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84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38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-39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272808" cy="450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73" y="5366343"/>
            <a:ext cx="8408083" cy="101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35" y="5879296"/>
            <a:ext cx="4104456" cy="49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Στρογγυλεμένο ορθογώνιο 5"/>
          <p:cNvSpPr/>
          <p:nvPr/>
        </p:nvSpPr>
        <p:spPr>
          <a:xfrm rot="21352362">
            <a:off x="3405854" y="1334085"/>
            <a:ext cx="420531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084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38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-39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272808" cy="450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9036496" cy="37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06302"/>
            <a:ext cx="3894686" cy="54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Στρογγυλεμένο ορθογώνιο 5"/>
          <p:cNvSpPr/>
          <p:nvPr/>
        </p:nvSpPr>
        <p:spPr>
          <a:xfrm rot="21352362">
            <a:off x="3475845" y="1476465"/>
            <a:ext cx="2913576" cy="16274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85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38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-39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272808" cy="450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57192"/>
            <a:ext cx="8928992" cy="77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29501"/>
            <a:ext cx="8712968" cy="47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Στρογγυλεμένο ορθογώνιο 1"/>
          <p:cNvSpPr/>
          <p:nvPr/>
        </p:nvSpPr>
        <p:spPr>
          <a:xfrm rot="21352362">
            <a:off x="4650262" y="2960986"/>
            <a:ext cx="3018082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85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38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-39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272808" cy="450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2" y="5229200"/>
            <a:ext cx="9041718" cy="121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Στρογγυλεμένο ορθογώνιο 5"/>
          <p:cNvSpPr/>
          <p:nvPr/>
        </p:nvSpPr>
        <p:spPr>
          <a:xfrm rot="21352362">
            <a:off x="6384848" y="1243811"/>
            <a:ext cx="1277820" cy="36463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60842"/>
            <a:ext cx="6768752" cy="88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5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38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-39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9154908" cy="324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84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Ξένια-φλασάκι\ΑΑΑ- Όλες οι τάξεις του Δημοτικου\Ψηφιακή τάξη\classroom-pictures-clipart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44816" cy="56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189" y="148478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Τέλος…</a:t>
            </a:r>
            <a:endParaRPr lang="el-GR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11 -14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8287"/>
            <a:ext cx="7848872" cy="597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3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11 -14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" y="609551"/>
            <a:ext cx="8268412" cy="624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11 -14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0828"/>
            <a:ext cx="7954935" cy="618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944"/>
            <a:ext cx="9162188" cy="633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11 -14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2" y="1398174"/>
            <a:ext cx="7286699" cy="688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27" y="3583050"/>
            <a:ext cx="3864470" cy="43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2" y="4293096"/>
            <a:ext cx="5198468" cy="3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52246"/>
            <a:ext cx="5472608" cy="42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5" y="5517232"/>
            <a:ext cx="4549539" cy="44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953" y="6182528"/>
            <a:ext cx="5237511" cy="4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11 -14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3516"/>
            <a:ext cx="6912768" cy="622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4509120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θόρυβο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5487615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θόρυβοι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5917" y="5765194"/>
            <a:ext cx="1240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θορύβων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6309320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θόρυβοι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0658" y="4263479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βροχής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5339" y="4551511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βροχή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5487615"/>
            <a:ext cx="1084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βροχές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5733256"/>
            <a:ext cx="118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βροχών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6021288"/>
            <a:ext cx="1084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βροχές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9536" y="6279703"/>
            <a:ext cx="1084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βροχές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1744" y="4551511"/>
            <a:ext cx="106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χρώμα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224" y="5487615"/>
            <a:ext cx="1360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χρώματα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0232" y="5733256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χρωμάτων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8224" y="6021288"/>
            <a:ext cx="1360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χρώματα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4208" y="6309320"/>
            <a:ext cx="1360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χρώματα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11 -14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0" y="692696"/>
            <a:ext cx="9119624" cy="448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0163" y="4149080"/>
            <a:ext cx="137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αρσενικό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581128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ουδέτερο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4581128"/>
            <a:ext cx="1031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ενικού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013176"/>
            <a:ext cx="8860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Το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θηλυκό</a:t>
            </a:r>
            <a:r>
              <a:rPr lang="el-GR" sz="2400" b="1" dirty="0" smtClean="0">
                <a:solidFill>
                  <a:srgbClr val="FF0000"/>
                </a:solidFill>
              </a:rPr>
              <a:t> και ο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πληθυντικός</a:t>
            </a:r>
            <a:r>
              <a:rPr lang="el-GR" sz="2400" b="1" dirty="0" smtClean="0">
                <a:solidFill>
                  <a:srgbClr val="FF0000"/>
                </a:solidFill>
              </a:rPr>
              <a:t> αριθμός και στα τρία γένη γράφονται </a:t>
            </a:r>
            <a:br>
              <a:rPr lang="el-GR" sz="2400" b="1" dirty="0" smtClean="0">
                <a:solidFill>
                  <a:srgbClr val="FF0000"/>
                </a:solidFill>
              </a:rPr>
            </a:br>
            <a:r>
              <a:rPr lang="el-GR" sz="2400" b="1" dirty="0" smtClean="0">
                <a:solidFill>
                  <a:srgbClr val="FF0000"/>
                </a:solidFill>
              </a:rPr>
              <a:t>με δύο </a:t>
            </a: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</a:rPr>
              <a:t>λλ</a:t>
            </a:r>
            <a:r>
              <a:rPr lang="el-GR" sz="2400" b="1" dirty="0" smtClean="0">
                <a:solidFill>
                  <a:srgbClr val="FF0000"/>
                </a:solidFill>
              </a:rPr>
              <a:t>.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107504" y="4149080"/>
            <a:ext cx="8856984" cy="16950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6588224" y="6021288"/>
            <a:ext cx="133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μαθαίνω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11 -14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4" y="800765"/>
            <a:ext cx="9088846" cy="522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26" y="1772816"/>
            <a:ext cx="236795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01846"/>
            <a:ext cx="1347326" cy="123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693" y="3090468"/>
            <a:ext cx="2016224" cy="94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8" y="5589239"/>
            <a:ext cx="8473485" cy="9666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 (συν.)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11 -14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" y="620688"/>
            <a:ext cx="8461624" cy="325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8352928" cy="295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1556792"/>
            <a:ext cx="1790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φ</a:t>
            </a:r>
            <a:r>
              <a:rPr lang="el-GR" sz="2400" b="1" dirty="0" smtClean="0">
                <a:solidFill>
                  <a:srgbClr val="FF0000"/>
                </a:solidFill>
              </a:rPr>
              <a:t>ανταστικό.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2463279"/>
            <a:ext cx="2965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κ</a:t>
            </a:r>
            <a:r>
              <a:rPr lang="el-GR" sz="2400" b="1" dirty="0" smtClean="0">
                <a:solidFill>
                  <a:srgbClr val="FF0000"/>
                </a:solidFill>
              </a:rPr>
              <a:t>ουραστικό, μακρινό.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255367"/>
            <a:ext cx="2363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ά</a:t>
            </a:r>
            <a:r>
              <a:rPr lang="el-GR" sz="2400" b="1" dirty="0" smtClean="0">
                <a:solidFill>
                  <a:srgbClr val="FF0000"/>
                </a:solidFill>
              </a:rPr>
              <a:t>νετο, αξέχαστο.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2850" y="4725144"/>
            <a:ext cx="72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είχα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4725144"/>
            <a:ext cx="161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ταξιδεμένο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830" y="5055567"/>
            <a:ext cx="10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Πολλά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5055567"/>
            <a:ext cx="1230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παππού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9194" y="5055567"/>
            <a:ext cx="769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είπα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6135687"/>
            <a:ext cx="736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λλοί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1316" y="6207695"/>
            <a:ext cx="624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λύς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944" y="6093296"/>
            <a:ext cx="752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λλές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3644" y="6207695"/>
            <a:ext cx="624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λύς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3804" y="6207695"/>
            <a:ext cx="65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λλή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8224" y="3988043"/>
            <a:ext cx="2173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Αντ. 2φ. &amp; </a:t>
            </a:r>
            <a:r>
              <a:rPr lang="el-GR" sz="2400" b="1" dirty="0" err="1" smtClean="0">
                <a:solidFill>
                  <a:srgbClr val="FF0000"/>
                </a:solidFill>
              </a:rPr>
              <a:t>ορθ</a:t>
            </a:r>
            <a:r>
              <a:rPr lang="el-GR" sz="2400" b="1" dirty="0" smtClean="0">
                <a:solidFill>
                  <a:srgbClr val="FF0000"/>
                </a:solidFill>
              </a:rPr>
              <a:t>.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0" name="Στρογγυλεμένο ορθογώνιο 19"/>
          <p:cNvSpPr/>
          <p:nvPr/>
        </p:nvSpPr>
        <p:spPr>
          <a:xfrm>
            <a:off x="107504" y="4725145"/>
            <a:ext cx="8856984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Στρογγυλεμένο ορθογώνιο 20"/>
          <p:cNvSpPr/>
          <p:nvPr/>
        </p:nvSpPr>
        <p:spPr>
          <a:xfrm>
            <a:off x="395536" y="6165304"/>
            <a:ext cx="8064896" cy="5336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485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336</Words>
  <Application>Microsoft Office PowerPoint</Application>
  <PresentationFormat>Προβολή στην οθόνη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Τέλος…</vt:lpstr>
    </vt:vector>
  </TitlesOfParts>
  <Company>BCC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17</cp:revision>
  <dcterms:created xsi:type="dcterms:W3CDTF">2021-02-16T07:25:40Z</dcterms:created>
  <dcterms:modified xsi:type="dcterms:W3CDTF">2021-03-22T13:15:35Z</dcterms:modified>
</cp:coreProperties>
</file>