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3" r:id="rId10"/>
    <p:sldId id="267" r:id="rId11"/>
    <p:sldId id="259" r:id="rId12"/>
    <p:sldId id="268" r:id="rId13"/>
    <p:sldId id="269" r:id="rId14"/>
    <p:sldId id="270" r:id="rId15"/>
    <p:sldId id="271" r:id="rId16"/>
    <p:sldId id="272" r:id="rId17"/>
    <p:sldId id="26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36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13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733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25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9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74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64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060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84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798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05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74522-FCDE-4A49-BF86-CF8CEAE8030C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9170-0999-4292-8F10-10B75A550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12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200"/>
            <a:ext cx="9150060" cy="588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2" y="1"/>
            <a:ext cx="9157891" cy="100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7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19 -22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3999" cy="49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2031231"/>
            <a:ext cx="19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ν</a:t>
            </a:r>
            <a:r>
              <a:rPr lang="el-GR" sz="2400" b="1" dirty="0" smtClean="0">
                <a:solidFill>
                  <a:srgbClr val="FF0000"/>
                </a:solidFill>
              </a:rPr>
              <a:t>α λύσει </a:t>
            </a:r>
            <a:r>
              <a:rPr lang="el-GR" sz="2400" b="1" dirty="0" err="1" smtClean="0">
                <a:solidFill>
                  <a:srgbClr val="FF0000"/>
                </a:solidFill>
              </a:rPr>
              <a:t>άσκι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420888"/>
            <a:ext cx="637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φ</a:t>
            </a:r>
            <a:r>
              <a:rPr lang="el-GR" sz="2400" b="1" dirty="0" smtClean="0">
                <a:solidFill>
                  <a:srgbClr val="FF0000"/>
                </a:solidFill>
              </a:rPr>
              <a:t>υλακίσει την οργή όλων των δυνατών ανέμων.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1581" y="2823319"/>
            <a:ext cx="337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φυλάει σαν τα μάτια του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4365104"/>
            <a:ext cx="161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συνάντηση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5477" y="4767535"/>
            <a:ext cx="194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αποκοιμιέμαι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5199583"/>
            <a:ext cx="175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αποχαιρετώ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4335487"/>
            <a:ext cx="101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λύσσα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7885" y="4767535"/>
            <a:ext cx="112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κόκαλο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1901" y="5157192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περιπέτεια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264028" y="2031231"/>
            <a:ext cx="8772468" cy="13977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1697934" y="4333149"/>
            <a:ext cx="2370010" cy="13977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5292080" y="4365104"/>
            <a:ext cx="2370010" cy="13977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2025586" y="5847655"/>
            <a:ext cx="187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Αντ. 2 φ. </a:t>
            </a:r>
            <a:r>
              <a:rPr lang="el-GR" sz="2400" b="1" dirty="0" err="1" smtClean="0">
                <a:solidFill>
                  <a:srgbClr val="FF0000"/>
                </a:solidFill>
              </a:rPr>
              <a:t>ορθ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" grpId="0" animBg="1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42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-44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37674" cy="38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1770" y="1887215"/>
            <a:ext cx="98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Ιταλία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1570" y="2247255"/>
            <a:ext cx="691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Για διακοπές, για να δω τα μνημεία, για διασκέδαση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967335"/>
            <a:ext cx="829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Χρειάζεται να ξέρω πού να μείνω, πόσα χρήματα θα χρειαστώ,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μερικά ιταλικά και καλά αγγλικά για να συνεννοούμαι και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με τι μέσο θα φτάσω εκεί.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335487"/>
            <a:ext cx="7459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Από </a:t>
            </a:r>
            <a:r>
              <a:rPr lang="el-GR" sz="2400" b="1" dirty="0" err="1" smtClean="0">
                <a:solidFill>
                  <a:srgbClr val="FF0000"/>
                </a:solidFill>
              </a:rPr>
              <a:t>ταξιωτικό</a:t>
            </a:r>
            <a:r>
              <a:rPr lang="el-GR" sz="2400" b="1" dirty="0" smtClean="0">
                <a:solidFill>
                  <a:srgbClr val="FF0000"/>
                </a:solidFill>
              </a:rPr>
              <a:t> γραφείο, από το ίντερνετ, από τουριστικό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βιβλίο.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42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-44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386"/>
            <a:ext cx="7776864" cy="624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8114" y="378904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221088"/>
            <a:ext cx="157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Γκιούλιβερ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8114" y="414908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474" y="4695527"/>
            <a:ext cx="145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Κολόμβος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114" y="472514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199583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Σεβάχ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5157192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7474" y="5661248"/>
            <a:ext cx="182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Μαγγελάνος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8114" y="566124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6021288"/>
            <a:ext cx="1742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Ροβινσώνας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8114" y="5991671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7" y="404664"/>
            <a:ext cx="914919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42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-44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615407"/>
            <a:ext cx="3005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Πήγε στην Κρήτη από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την Αθήνα.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615407"/>
            <a:ext cx="4520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Για να σκοτώσει τον Μινώταυρο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και να απαλλάξει τους Αθηναίους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από τον βαρύ φόρο αίματος.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870" y="4941168"/>
            <a:ext cx="2680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Πήγε από την </a:t>
            </a:r>
            <a:r>
              <a:rPr lang="el-GR" sz="2400" b="1" dirty="0" err="1" smtClean="0">
                <a:solidFill>
                  <a:srgbClr val="FF0000"/>
                </a:solidFill>
              </a:rPr>
              <a:t>Ιολκό</a:t>
            </a:r>
            <a:r>
              <a:rPr lang="el-GR" sz="2400" b="1" dirty="0" smtClean="0">
                <a:solidFill>
                  <a:srgbClr val="FF0000"/>
                </a:solidFill>
              </a:rPr>
              <a:t/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στην Κολχίδα.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941168"/>
            <a:ext cx="4248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Ήθελε να φέρει το </a:t>
            </a:r>
            <a:r>
              <a:rPr lang="el-GR" sz="2400" b="1" dirty="0" err="1" smtClean="0">
                <a:solidFill>
                  <a:srgbClr val="FF0000"/>
                </a:solidFill>
              </a:rPr>
              <a:t>χρυσσόμαλο</a:t>
            </a:r>
            <a:r>
              <a:rPr lang="el-GR" sz="2400" b="1" dirty="0" smtClean="0">
                <a:solidFill>
                  <a:srgbClr val="FF0000"/>
                </a:solidFill>
              </a:rPr>
              <a:t/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δέρας στον θείου του, Πελία,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για να πάρει πίσω τον θρόνο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του πατέρα του.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58"/>
            <a:ext cx="9036496" cy="636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42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-44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53528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βοηθήσει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838" y="3327375"/>
            <a:ext cx="135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κρατήσει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047455"/>
            <a:ext cx="150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</a:rPr>
              <a:t>ντικρίσω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839543"/>
            <a:ext cx="52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ζει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229200"/>
            <a:ext cx="153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πιστεύουν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5991671"/>
            <a:ext cx="1559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θυμούνται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4529"/>
            <a:ext cx="6912768" cy="63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42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-44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39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42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-44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9082033" cy="43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9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19 -22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1410"/>
            <a:ext cx="7757710" cy="623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1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120012" y="49185"/>
            <a:ext cx="8772468" cy="859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Β.Μ., σελ 19 -22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1188"/>
            <a:ext cx="9111559" cy="4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185"/>
            <a:ext cx="3240360" cy="213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19 -22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376"/>
            <a:ext cx="9143999" cy="39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648" y="2535287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648" y="282331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Λ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648" y="314096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184" y="354339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86104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endParaRPr lang="el-GR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5" y="5085184"/>
            <a:ext cx="869193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19 -22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" y="908720"/>
            <a:ext cx="8892480" cy="46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1485"/>
            <a:ext cx="9036495" cy="308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6" cy="154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4221088"/>
            <a:ext cx="4081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Ο καιρός ήταν καλός γιατί φυσούσε </a:t>
            </a:r>
            <a:br>
              <a:rPr lang="el-GR" sz="2000" b="1" dirty="0" smtClean="0">
                <a:solidFill>
                  <a:srgbClr val="FF0000"/>
                </a:solidFill>
              </a:rPr>
            </a:br>
            <a:r>
              <a:rPr lang="el-GR" sz="2000" b="1" dirty="0" smtClean="0">
                <a:solidFill>
                  <a:srgbClr val="FF0000"/>
                </a:solidFill>
              </a:rPr>
              <a:t>μόνο ο Ζέφυρος.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881354"/>
            <a:ext cx="4552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Η θάλασσα ήταν ήρεμη και καταγάλανη.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5097378"/>
            <a:ext cx="4518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Τα κύματά της παιχνίδιζαν και χρύσιζαν </a:t>
            </a:r>
            <a:br>
              <a:rPr lang="el-GR" sz="2000" b="1" dirty="0" smtClean="0">
                <a:solidFill>
                  <a:srgbClr val="FF0000"/>
                </a:solidFill>
              </a:rPr>
            </a:br>
            <a:r>
              <a:rPr lang="el-GR" sz="2000" b="1" dirty="0" smtClean="0">
                <a:solidFill>
                  <a:srgbClr val="FF0000"/>
                </a:solidFill>
              </a:rPr>
              <a:t>κάτω από τον γελαστό ήλιο.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228" y="4221088"/>
            <a:ext cx="3414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Ο καιρός έγινε πολύ άσχημος.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0893" y="4593322"/>
            <a:ext cx="407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Οι κεραυνοί έπεφταν με τρομακτικό</a:t>
            </a:r>
            <a:br>
              <a:rPr lang="el-GR" sz="2000" b="1" dirty="0" smtClean="0">
                <a:solidFill>
                  <a:srgbClr val="FF0000"/>
                </a:solidFill>
              </a:rPr>
            </a:br>
            <a:r>
              <a:rPr lang="el-GR" sz="2000" b="1" dirty="0" smtClean="0">
                <a:solidFill>
                  <a:srgbClr val="FF0000"/>
                </a:solidFill>
              </a:rPr>
              <a:t>κρότο.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7732" y="5085184"/>
            <a:ext cx="3012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Ξέσπασε τρομερή θύελλα.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9667" y="5477162"/>
            <a:ext cx="3952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Τα θεόρατα κύματα χτυπούσαν με </a:t>
            </a:r>
            <a:br>
              <a:rPr lang="el-GR" sz="2000" b="1" dirty="0" smtClean="0">
                <a:solidFill>
                  <a:srgbClr val="FF0000"/>
                </a:solidFill>
              </a:rPr>
            </a:br>
            <a:r>
              <a:rPr lang="el-GR" sz="2000" b="1" dirty="0" smtClean="0">
                <a:solidFill>
                  <a:srgbClr val="FF0000"/>
                </a:solidFill>
              </a:rPr>
              <a:t>λύσσα το πλοίο.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19 -22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560840" cy="599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429000"/>
            <a:ext cx="8869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Ο Οδυσσέας και οι σύντροφοί του συνάντησαν το νησί του Αιόλου,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ο οποίος τους φιλοξένησε ένα μήνα.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384" y="6093296"/>
            <a:ext cx="8698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Πριν το ταξίδι τους έδωσε ένα ασκί, όπου μέσα είχε φυλακίσει την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οργή των δυνατών ανέμων.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19 -22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49" y="4067894"/>
            <a:ext cx="65246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19 -22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6257"/>
            <a:ext cx="7776864" cy="91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3451123"/>
            <a:ext cx="7836364" cy="103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1820767"/>
            <a:ext cx="8268412" cy="65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8" y="2780423"/>
            <a:ext cx="8239792" cy="63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3861048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θόρυβος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4191471"/>
            <a:ext cx="123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βρόντος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4509120"/>
            <a:ext cx="1081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χτύπος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4869160"/>
            <a:ext cx="12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πάταγος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949" y="3861048"/>
            <a:ext cx="1033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ξωτικό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949" y="4221088"/>
            <a:ext cx="135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δαιμόνιο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949" y="4551511"/>
            <a:ext cx="106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αερικό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949" y="4941168"/>
            <a:ext cx="1544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φάντασμα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νησί του Αιόλου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19 -22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368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823319"/>
            <a:ext cx="187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πολυάριθμες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852936"/>
            <a:ext cx="171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πολύχρονες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1781" y="3255367"/>
            <a:ext cx="167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πολύτιμους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5717" y="3645024"/>
            <a:ext cx="268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πολυβασανισμένος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047455"/>
            <a:ext cx="231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</a:t>
            </a:r>
            <a:r>
              <a:rPr lang="el-GR" sz="2400" b="1" dirty="0" smtClean="0">
                <a:solidFill>
                  <a:srgbClr val="FF0000"/>
                </a:solidFill>
              </a:rPr>
              <a:t>ολυαγαπημένο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415</Words>
  <Application>Microsoft Office PowerPoint</Application>
  <PresentationFormat>Προβολή στην οθόνη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Τέλος…</vt:lpstr>
    </vt:vector>
  </TitlesOfParts>
  <Company>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16</cp:revision>
  <dcterms:created xsi:type="dcterms:W3CDTF">2021-02-16T07:51:00Z</dcterms:created>
  <dcterms:modified xsi:type="dcterms:W3CDTF">2021-03-09T17:55:56Z</dcterms:modified>
</cp:coreProperties>
</file>