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59" r:id="rId15"/>
    <p:sldId id="275" r:id="rId16"/>
    <p:sldId id="271" r:id="rId17"/>
    <p:sldId id="272" r:id="rId18"/>
    <p:sldId id="273" r:id="rId19"/>
    <p:sldId id="26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07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59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84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60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2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02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41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34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02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02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022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0FC3-0AFD-41BD-AC74-AA475E9B5FD9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E8BD-8556-4164-8E49-C2AB0551AD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00"/>
            <a:ext cx="9150060" cy="58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" y="1"/>
            <a:ext cx="9157891" cy="10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380"/>
            <a:ext cx="9144000" cy="4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013175"/>
            <a:ext cx="9036496" cy="171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373"/>
            <a:ext cx="8928992" cy="42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1988840"/>
            <a:ext cx="131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Ελλάδα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348880"/>
            <a:ext cx="138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Έλληνες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636912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ελληνική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841884"/>
            <a:ext cx="1656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κεφαλαίο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3008" y="4149080"/>
            <a:ext cx="1042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μικρό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6448" y="4797152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μαθαίνω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64028" y="3284984"/>
            <a:ext cx="8628452" cy="1970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" y="1196752"/>
            <a:ext cx="9061818" cy="37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2420888"/>
            <a:ext cx="8772468" cy="10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378904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φεγγάρι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14908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</a:rPr>
              <a:t>έρας,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149080"/>
            <a:ext cx="155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τυφώνας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417" y="3841884"/>
            <a:ext cx="1258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καράβι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084" y="4129916"/>
            <a:ext cx="116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παρέα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765"/>
            <a:ext cx="9144000" cy="3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954411" cy="10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 flipH="1">
            <a:off x="467544" y="4077072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4293096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ελληνική,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H="1">
            <a:off x="1763688" y="4077072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5148" y="4293096"/>
            <a:ext cx="183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Ελληνίδα, 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 flipH="1">
            <a:off x="2987824" y="4077072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7647" y="4293096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Γαλλίδα,</a:t>
            </a:r>
            <a:endParaRPr lang="el-GR" sz="2800" b="1" dirty="0">
              <a:solidFill>
                <a:srgbClr val="FF0000"/>
              </a:solidFill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 flipH="1">
            <a:off x="4139952" y="4077072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4293096"/>
            <a:ext cx="169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γαλλικός,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cxnSp>
        <p:nvCxnSpPr>
          <p:cNvPr id="14" name="Ευθεία γραμμή σύνδεσης 13"/>
          <p:cNvCxnSpPr/>
          <p:nvPr/>
        </p:nvCxnSpPr>
        <p:spPr>
          <a:xfrm flipH="1">
            <a:off x="5364088" y="4077072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4293096"/>
            <a:ext cx="2208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γιαννιώτικος,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7" y="5013176"/>
            <a:ext cx="5001689" cy="163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-41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0212"/>
            <a:ext cx="9036496" cy="55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-41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0212"/>
            <a:ext cx="9036496" cy="55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07504" y="2060848"/>
            <a:ext cx="8928992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928992" cy="372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-41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50"/>
            <a:ext cx="9144000" cy="52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827584" y="5193196"/>
            <a:ext cx="5400600" cy="468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2555776" y="4952458"/>
            <a:ext cx="2094486" cy="852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H="1">
            <a:off x="1043608" y="5139190"/>
            <a:ext cx="3384376" cy="810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6084168" y="4878717"/>
            <a:ext cx="1800200" cy="1070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3347864" y="4664426"/>
            <a:ext cx="4248472" cy="9968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-41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903"/>
            <a:ext cx="9062402" cy="61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-41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7" y="620688"/>
            <a:ext cx="8268411" cy="60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231"/>
            <a:ext cx="9036495" cy="48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0505"/>
            <a:ext cx="7560840" cy="620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638"/>
            <a:ext cx="9144000" cy="48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772954"/>
            <a:ext cx="9537136" cy="99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8" y="2564903"/>
            <a:ext cx="8758791" cy="17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91"/>
            <a:ext cx="8208912" cy="677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465620"/>
            <a:ext cx="251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Το ταξίδι ξεκινά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708920"/>
            <a:ext cx="3360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Ένας δυνατός τυφώνας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σήκωσε το καράβι και το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πήγε στο φεγγάρι.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028" y="4293096"/>
            <a:ext cx="3522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Οι </a:t>
            </a:r>
            <a:r>
              <a:rPr lang="el-GR" sz="2800" b="1" dirty="0" err="1" smtClean="0">
                <a:solidFill>
                  <a:srgbClr val="FF0000"/>
                </a:solidFill>
              </a:rPr>
              <a:t>Ιππόγυπες</a:t>
            </a:r>
            <a:r>
              <a:rPr lang="el-GR" sz="2800" b="1" dirty="0" smtClean="0">
                <a:solidFill>
                  <a:srgbClr val="FF0000"/>
                </a:solidFill>
              </a:rPr>
              <a:t> και ο </a:t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βασιλιάς </a:t>
            </a:r>
            <a:r>
              <a:rPr lang="el-GR" sz="2800" b="1" dirty="0" err="1" smtClean="0">
                <a:solidFill>
                  <a:srgbClr val="FF0000"/>
                </a:solidFill>
              </a:rPr>
              <a:t>Ενδυμίωνας</a:t>
            </a:r>
            <a:r>
              <a:rPr lang="el-GR" sz="2800" b="1" dirty="0" smtClean="0">
                <a:solidFill>
                  <a:srgbClr val="FF0000"/>
                </a:solidFill>
              </a:rPr>
              <a:t>.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517232"/>
            <a:ext cx="4168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 βασιλιάς χαρούμενος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τους μιλάει για τη ζωή στο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 φεγγάρι και τα πλάσματά του.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8092" y="5643245"/>
            <a:ext cx="2538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Η κουβέντα με </a:t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τον </a:t>
            </a:r>
            <a:r>
              <a:rPr lang="el-GR" sz="2800" b="1" dirty="0" err="1" smtClean="0">
                <a:solidFill>
                  <a:srgbClr val="FF0000"/>
                </a:solidFill>
              </a:rPr>
              <a:t>Ενδυμίωνα</a:t>
            </a:r>
            <a:r>
              <a:rPr lang="el-GR" sz="2800" b="1" dirty="0" smtClean="0">
                <a:solidFill>
                  <a:srgbClr val="FF0000"/>
                </a:solidFill>
              </a:rPr>
              <a:t>.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16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8" y="2595563"/>
            <a:ext cx="8556193" cy="271748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1619672" y="2924944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1043608" y="3501008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4427984" y="3789040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3995936" y="407707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8208912" cy="127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6" y="908720"/>
            <a:ext cx="8901990" cy="231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19745"/>
            <a:ext cx="8064896" cy="6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2" y="3793319"/>
            <a:ext cx="7046400" cy="3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8064896" cy="6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5328592" cy="3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Μια αληθινή ιστορία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15 -18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" y="965525"/>
            <a:ext cx="8994972" cy="40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4926270"/>
            <a:ext cx="8556444" cy="167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280</Words>
  <Application>Microsoft Office PowerPoint</Application>
  <PresentationFormat>Προβολή στην οθόνη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14</cp:revision>
  <dcterms:created xsi:type="dcterms:W3CDTF">2021-02-16T07:39:21Z</dcterms:created>
  <dcterms:modified xsi:type="dcterms:W3CDTF">2021-03-07T09:04:40Z</dcterms:modified>
</cp:coreProperties>
</file>