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2" r:id="rId8"/>
    <p:sldId id="273" r:id="rId9"/>
    <p:sldId id="274" r:id="rId10"/>
    <p:sldId id="275" r:id="rId11"/>
    <p:sldId id="287" r:id="rId12"/>
    <p:sldId id="288" r:id="rId13"/>
    <p:sldId id="264" r:id="rId14"/>
    <p:sldId id="289" r:id="rId15"/>
    <p:sldId id="290" r:id="rId16"/>
    <p:sldId id="265" r:id="rId17"/>
    <p:sldId id="291" r:id="rId18"/>
    <p:sldId id="26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6" r:id="rId29"/>
    <p:sldId id="276" r:id="rId30"/>
    <p:sldId id="277" r:id="rId31"/>
    <p:sldId id="25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8" autoAdjust="0"/>
  </p:normalViewPr>
  <p:slideViewPr>
    <p:cSldViewPr>
      <p:cViewPr>
        <p:scale>
          <a:sx n="70" d="100"/>
          <a:sy n="70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7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59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76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30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8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68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5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7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95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72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6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763AA-4880-4FBB-AD8D-A5E72488CEDD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C109-47AA-4B05-9B80-7577D13D65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7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0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1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0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51.png"/><Relationship Id="rId9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7328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81786"/>
            <a:ext cx="9180512" cy="107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944"/>
            <a:ext cx="8225408" cy="64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</p:spTree>
    <p:extLst>
      <p:ext uri="{BB962C8B-B14F-4D97-AF65-F5344CB8AC3E}">
        <p14:creationId xmlns:p14="http://schemas.microsoft.com/office/powerpoint/2010/main" val="1022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6" y="548681"/>
            <a:ext cx="8588918" cy="62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</p:spTree>
    <p:extLst>
      <p:ext uri="{BB962C8B-B14F-4D97-AF65-F5344CB8AC3E}">
        <p14:creationId xmlns:p14="http://schemas.microsoft.com/office/powerpoint/2010/main" val="10585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206309" y="545994"/>
            <a:ext cx="8743822" cy="330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87658" y="3838531"/>
            <a:ext cx="8982853" cy="224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7704" y="1095127"/>
            <a:ext cx="193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περπατώντας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9804" y="1383159"/>
            <a:ext cx="196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ανεβαίνοντας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1700808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φτιάχνοντας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2031231"/>
            <a:ext cx="195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μετακινώντας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0186" y="2319263"/>
            <a:ext cx="216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συντομεύοντας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0104" y="2607295"/>
            <a:ext cx="164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βρίσκοντας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2895327"/>
            <a:ext cx="187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προσέχοντας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0104" y="3255367"/>
            <a:ext cx="160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οδηγώντας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4722" y="1095127"/>
            <a:ext cx="164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βγαίνοντας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2714" y="1412776"/>
            <a:ext cx="24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χρησιμοποιώντας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0706" y="1700808"/>
            <a:ext cx="157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μετρώντας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714" y="2031231"/>
            <a:ext cx="205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μεταφέροντας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2714" y="2319263"/>
            <a:ext cx="210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λειτουργώντας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0706" y="2636912"/>
            <a:ext cx="167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εκτελώντας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2714" y="2924944"/>
            <a:ext cx="19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περιμένοντας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3255367"/>
            <a:ext cx="180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γλιστρώντας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640" y="426347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4551511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483954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515719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3752" y="548761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6176" y="426347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455151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2264" y="4869160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18248" y="5199583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10456" y="548761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052736"/>
            <a:ext cx="9132279" cy="54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" y="1196752"/>
            <a:ext cx="8990050" cy="42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0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" y="755501"/>
            <a:ext cx="8965118" cy="332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8640960" cy="268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7888" y="1772816"/>
            <a:ext cx="92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κλίμα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2103239"/>
            <a:ext cx="1027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χοίρος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391271"/>
            <a:ext cx="77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πάλι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708920"/>
            <a:ext cx="85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πάλη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996952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σκηνή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27375"/>
            <a:ext cx="100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κλήμα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61540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χήρος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406944"/>
            <a:ext cx="8412428" cy="65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527175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εί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920" y="1527175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εί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48478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103239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εί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535287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5805264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000" y="584765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80526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6279703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627970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ύ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539552" y="1556792"/>
            <a:ext cx="8280920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539552" y="5790454"/>
            <a:ext cx="5544616" cy="950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6300192" y="5775647"/>
            <a:ext cx="19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Αντ. 2φ.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2657"/>
            <a:ext cx="7665343" cy="33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64896" cy="29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084"/>
            <a:ext cx="1788219" cy="357644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4407495"/>
            <a:ext cx="122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Γράψτε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695527"/>
            <a:ext cx="198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προετοιμάστε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4653136"/>
            <a:ext cx="116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φτιάξτε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941168"/>
            <a:ext cx="98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Πάρτε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229200"/>
            <a:ext cx="173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ζωγραφίστε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2384" y="5199583"/>
            <a:ext cx="138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κολλήστε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0096" y="5517232"/>
            <a:ext cx="139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διαβάστε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5775647"/>
            <a:ext cx="98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βγείτε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300" y="6063679"/>
            <a:ext cx="1419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κατεβείτε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6440" y="6063679"/>
            <a:ext cx="118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γυρίστε</a:t>
            </a: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2699792" y="4005064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0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5" y="487946"/>
            <a:ext cx="8124395" cy="63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3356992"/>
            <a:ext cx="94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μηλιά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327375"/>
            <a:ext cx="86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μιλιά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717032"/>
            <a:ext cx="122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ακριβός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0942" y="3717032"/>
            <a:ext cx="127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ακριβώς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437112"/>
            <a:ext cx="764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λίρα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479503"/>
            <a:ext cx="8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λύρα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839543"/>
            <a:ext cx="91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μύλοι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839543"/>
            <a:ext cx="12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Μήλου 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199583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ψηλή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5229200"/>
            <a:ext cx="81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ψιλή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5589240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τύχη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5589240"/>
            <a:ext cx="838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τείχη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991671"/>
            <a:ext cx="94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τοίχοι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8091" y="6309320"/>
            <a:ext cx="100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κλήμα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6309320"/>
            <a:ext cx="92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κλίμα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4" y="1256250"/>
            <a:ext cx="9056370" cy="355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0942" y="2636912"/>
            <a:ext cx="128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γρήγορο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0942" y="3039343"/>
            <a:ext cx="145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αξιόπιστο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3471391"/>
            <a:ext cx="118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καθαρό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0942" y="3861048"/>
            <a:ext cx="1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σύγχρονο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0942" y="4293096"/>
            <a:ext cx="1344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ασφαλές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" y="1133278"/>
            <a:ext cx="8955580" cy="43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811"/>
            <a:ext cx="7848872" cy="630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8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2031231"/>
            <a:ext cx="302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Στον σταθμό Λαρίσης.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648" y="2463279"/>
            <a:ext cx="3859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Γραμμή 2 προς </a:t>
            </a:r>
            <a:r>
              <a:rPr lang="el-GR" sz="2400" b="1" dirty="0" err="1" smtClean="0">
                <a:solidFill>
                  <a:srgbClr val="FF0000"/>
                </a:solidFill>
              </a:rPr>
              <a:t>Άγ</a:t>
            </a:r>
            <a:r>
              <a:rPr lang="el-GR" sz="2400" b="1" dirty="0" smtClean="0">
                <a:solidFill>
                  <a:srgbClr val="FF0000"/>
                </a:solidFill>
              </a:rPr>
              <a:t>. Δημήτριο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924944"/>
            <a:ext cx="201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Στο Σύνταγμα.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284984"/>
            <a:ext cx="3535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400" b="1" dirty="0" smtClean="0">
                <a:solidFill>
                  <a:srgbClr val="FF0000"/>
                </a:solidFill>
              </a:rPr>
              <a:t>Γραμμή 3 προς </a:t>
            </a:r>
            <a:r>
              <a:rPr lang="el-GR" sz="2400" b="1" dirty="0" err="1" smtClean="0">
                <a:solidFill>
                  <a:srgbClr val="FF0000"/>
                </a:solidFill>
              </a:rPr>
              <a:t>Δουκίσσης</a:t>
            </a:r>
            <a:r>
              <a:rPr lang="el-GR" sz="2400" b="1" dirty="0" smtClean="0">
                <a:solidFill>
                  <a:srgbClr val="FF0000"/>
                </a:solidFill>
              </a:rPr>
              <a:t/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Πλακεντίας.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4407495"/>
            <a:ext cx="227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Σταθμό Λαρίσης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86916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Γ2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869160"/>
            <a:ext cx="205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Άγιο Δημήτριο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5301208"/>
            <a:ext cx="14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Σύνταγμα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703639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Γ3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5703639"/>
            <a:ext cx="309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Δουκίσσης</a:t>
            </a:r>
            <a:r>
              <a:rPr lang="el-GR" sz="2400" b="1" dirty="0" smtClean="0">
                <a:solidFill>
                  <a:srgbClr val="FF0000"/>
                </a:solidFill>
              </a:rPr>
              <a:t> Πλακεντίας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6165304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Μέγαρο Μουσικής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3215915" y="1124744"/>
            <a:ext cx="1990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525799" y="1484784"/>
            <a:ext cx="1990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-756592" y="-27384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033"/>
            <a:ext cx="7848872" cy="617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519"/>
            <a:ext cx="2051720" cy="13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1230" y="1628800"/>
            <a:ext cx="158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κρατώντας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1230" y="2319263"/>
            <a:ext cx="202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τοποθετώντας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255367"/>
            <a:ext cx="144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πατώντας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047455"/>
            <a:ext cx="211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προσφέροντας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9222" y="4767535"/>
            <a:ext cx="170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συζητώντας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1294"/>
            <a:ext cx="9144000" cy="582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5084"/>
            <a:ext cx="3456384" cy="33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35152"/>
            <a:ext cx="2016224" cy="2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99" y="2420888"/>
            <a:ext cx="3016746" cy="2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5" y="2852936"/>
            <a:ext cx="2652143" cy="3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3"/>
            <a:ext cx="4192638" cy="4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41" y="3356994"/>
            <a:ext cx="3773613" cy="47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8" y="3908932"/>
            <a:ext cx="2063825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77" y="3958839"/>
            <a:ext cx="3841051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437112"/>
            <a:ext cx="7763605" cy="4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8" y="4924028"/>
            <a:ext cx="4644999" cy="4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01944"/>
            <a:ext cx="6336704" cy="4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6" y="815342"/>
            <a:ext cx="8877489" cy="42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899592" y="2348880"/>
            <a:ext cx="1152128" cy="2376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971600" y="3140968"/>
            <a:ext cx="108012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1051992" y="2996952"/>
            <a:ext cx="999728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971600" y="2348880"/>
            <a:ext cx="1080120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682"/>
            <a:ext cx="7921202" cy="666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-171400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3" y="764704"/>
            <a:ext cx="9152313" cy="53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06"/>
            <a:ext cx="9036496" cy="46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-99392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30-34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82" y="4869160"/>
            <a:ext cx="724605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7300465" cy="36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-171400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" y="4149080"/>
            <a:ext cx="9147488" cy="276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544119"/>
            <a:ext cx="1826149" cy="67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1872208" cy="32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49" y="4509120"/>
            <a:ext cx="828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93" y="4804395"/>
            <a:ext cx="1381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98" y="5059580"/>
            <a:ext cx="2952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96" y="5329428"/>
            <a:ext cx="1562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71" y="5589240"/>
            <a:ext cx="157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61" y="5845646"/>
            <a:ext cx="197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70986"/>
            <a:ext cx="2219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7300465" cy="36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-171400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544119"/>
            <a:ext cx="1826149" cy="67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1872208" cy="32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399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1" y="4509120"/>
            <a:ext cx="1028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32932"/>
            <a:ext cx="552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32932"/>
            <a:ext cx="666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61507"/>
            <a:ext cx="695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1" y="4794870"/>
            <a:ext cx="552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03" y="4798282"/>
            <a:ext cx="1162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42" y="4823445"/>
            <a:ext cx="1104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3" y="5084032"/>
            <a:ext cx="590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16" y="5093557"/>
            <a:ext cx="1333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16" y="5093557"/>
            <a:ext cx="514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5" y="5503540"/>
            <a:ext cx="8477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42" y="5506952"/>
            <a:ext cx="1104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10" y="5484490"/>
            <a:ext cx="1104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37694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75" y="4542456"/>
            <a:ext cx="1190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58" y="4551982"/>
            <a:ext cx="9525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2" y="288032"/>
            <a:ext cx="710794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7300465" cy="36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-171400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" y="544119"/>
            <a:ext cx="1826149" cy="67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1872208" cy="32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" y="4077072"/>
            <a:ext cx="9129933" cy="276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154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24" y="4737720"/>
            <a:ext cx="1257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74" y="5023470"/>
            <a:ext cx="1276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24" y="5335250"/>
            <a:ext cx="1447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74" y="5582900"/>
            <a:ext cx="1609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35705"/>
            <a:ext cx="1457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02" y="4780582"/>
            <a:ext cx="1600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87004" cy="44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4" y="598358"/>
            <a:ext cx="8559772" cy="625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671191"/>
            <a:ext cx="3304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Τι είναι το Αττικό Μετρό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103239"/>
            <a:ext cx="394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Τα πλεονεκτήματα του μετρό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286" y="2463279"/>
            <a:ext cx="349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μετρό και ο πολιτισμός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3831431"/>
            <a:ext cx="9160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Πολλοί άνθρωποι χρησιμοποιούν το μετρό καθημερινά, διότι με αυτό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μετακινούνται πιο γρήγορα μέσα στην πόλη, έχει συχνά δρομολόγια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και δεν υπάρχουν καθυστερήσεις,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2" y="5661248"/>
            <a:ext cx="8992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μετρό είναι ένα έργο </a:t>
            </a:r>
            <a:r>
              <a:rPr lang="el-GR" sz="2400" b="1" dirty="0" err="1" smtClean="0">
                <a:solidFill>
                  <a:srgbClr val="FF0000"/>
                </a:solidFill>
              </a:rPr>
              <a:t>πολιτσμού</a:t>
            </a:r>
            <a:r>
              <a:rPr lang="el-GR" sz="2400" b="1" dirty="0" smtClean="0">
                <a:solidFill>
                  <a:srgbClr val="FF0000"/>
                </a:solidFill>
              </a:rPr>
              <a:t> γιατί στους σταθμούς του </a:t>
            </a:r>
            <a:r>
              <a:rPr lang="el-GR" sz="2400" b="1" dirty="0" err="1" smtClean="0">
                <a:solidFill>
                  <a:srgbClr val="FF0000"/>
                </a:solidFill>
              </a:rPr>
              <a:t>εκτίθε</a:t>
            </a:r>
            <a:r>
              <a:rPr lang="el-GR" sz="2400" b="1" dirty="0" smtClean="0">
                <a:solidFill>
                  <a:srgbClr val="FF0000"/>
                </a:solidFill>
              </a:rPr>
              <a:t>-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err="1" smtClean="0">
                <a:solidFill>
                  <a:srgbClr val="FF0000"/>
                </a:solidFill>
              </a:rPr>
              <a:t>νται</a:t>
            </a:r>
            <a:r>
              <a:rPr lang="el-GR" sz="2400" b="1" dirty="0" smtClean="0">
                <a:solidFill>
                  <a:srgbClr val="FF0000"/>
                </a:solidFill>
              </a:rPr>
              <a:t> αρχαιολογικοί θησαυροί οι οποίοι βρέθηκαν κατά την διάρκεια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κατασκευής του Μετρό. Επίσης φιλοξενούνται και σύγχρονα έργα.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509798"/>
            <a:ext cx="3470004" cy="5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066"/>
            <a:ext cx="5832648" cy="52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" y="5949280"/>
            <a:ext cx="8890766" cy="80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4798" y="2348880"/>
            <a:ext cx="3578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Οι οδηγίες φροντίζουν για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την ασφάλειά μας.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332656"/>
            <a:ext cx="3470004" cy="5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-243408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832648" cy="52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661248"/>
            <a:ext cx="8676456" cy="115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467544" y="6741368"/>
            <a:ext cx="31683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8244408" y="6381328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509798"/>
            <a:ext cx="3470004" cy="50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066"/>
            <a:ext cx="5832648" cy="52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5762119"/>
            <a:ext cx="8772468" cy="10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>
            <a:off x="539552" y="1556792"/>
            <a:ext cx="3456384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594689" y="2348880"/>
            <a:ext cx="345638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96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9,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Στο Αττικό Μετρό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66-72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" y="764704"/>
            <a:ext cx="9160162" cy="53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530</Words>
  <Application>Microsoft Office PowerPoint</Application>
  <PresentationFormat>Προβολή στην οθόνη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30</cp:revision>
  <dcterms:created xsi:type="dcterms:W3CDTF">2021-02-14T12:55:16Z</dcterms:created>
  <dcterms:modified xsi:type="dcterms:W3CDTF">2021-02-20T20:12:55Z</dcterms:modified>
</cp:coreProperties>
</file>