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΄΄Γιούπι΄΄ φώναξε το κόκκινο αυτοκινητάκι, </a:t>
            </a:r>
            <a:br>
              <a:rPr lang="el-GR" sz="3100" b="1" dirty="0" smtClean="0"/>
            </a:br>
            <a:r>
              <a:rPr lang="el-GR" sz="3100" b="1" dirty="0" smtClean="0"/>
              <a:t>΄΄Μπορώ να πετάξω</a:t>
            </a:r>
            <a:r>
              <a:rPr lang="el-GR" dirty="0" smtClean="0"/>
              <a:t>΄΄</a:t>
            </a:r>
            <a:endParaRPr lang="en-US" dirty="0"/>
          </a:p>
        </p:txBody>
      </p:sp>
      <p:pic>
        <p:nvPicPr>
          <p:cNvPr id="1027" name="Picture 3" descr="C:\Users\matina\Desktop\τρακαρουληε\P101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2" y="1447800"/>
            <a:ext cx="8437728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΄΄Μήπως ξέρετε  προς τα πού βρίσκεται η πόλη΄΄?  ρώτησε ο Τρακαρούλης.</a:t>
            </a:r>
            <a:br>
              <a:rPr lang="el-GR" b="1" dirty="0" smtClean="0"/>
            </a:br>
            <a:r>
              <a:rPr lang="el-GR" b="1" dirty="0" smtClean="0"/>
              <a:t>΄΄Όχι δε ξέλουμε, είμαστε μικλά και δεν πετάμε. Σίγουλα όμως ξέλει η μανουλίτσα μας</a:t>
            </a:r>
            <a:r>
              <a:rPr lang="el-GR" dirty="0" smtClean="0"/>
              <a:t>.΄΄</a:t>
            </a:r>
            <a:br>
              <a:rPr lang="el-GR" dirty="0" smtClean="0"/>
            </a:br>
            <a:r>
              <a:rPr lang="el-GR" b="1" dirty="0" smtClean="0"/>
              <a:t>΄΄Και πού είναι η μανουλίτσα σας΄΄</a:t>
            </a:r>
            <a:br>
              <a:rPr lang="el-GR" b="1" dirty="0" smtClean="0"/>
            </a:br>
            <a:r>
              <a:rPr lang="el-GR" b="1" dirty="0" smtClean="0"/>
              <a:t>ρώτησε η Αυγούλα.</a:t>
            </a:r>
            <a:br>
              <a:rPr lang="el-GR" b="1" dirty="0" smtClean="0"/>
            </a:br>
            <a:r>
              <a:rPr lang="el-GR" b="1" dirty="0" smtClean="0"/>
              <a:t>΄΄Να’ τη έλχεται. ΄΄ είπαν τα πουλάκια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:\Users\matina\Desktop\τρακαρουληε\P1010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32" y="228600"/>
            <a:ext cx="8603543" cy="6400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΄΄ Τι ψάχνετε εδώ πάνω?΄ρώτησε η κυρία Κοκκινολαίμη.</a:t>
            </a:r>
            <a:br>
              <a:rPr lang="el-GR" sz="2400" b="1" dirty="0" smtClean="0"/>
            </a:br>
            <a:r>
              <a:rPr lang="el-GR" sz="2400" b="1" dirty="0" smtClean="0"/>
              <a:t>΄΄Χάσαμε τον δρόμο ΄΄ είπε ο νάνος.</a:t>
            </a:r>
            <a:br>
              <a:rPr lang="el-GR" sz="2400" b="1" dirty="0" smtClean="0"/>
            </a:br>
            <a:r>
              <a:rPr lang="el-GR" sz="2400" b="1" dirty="0" smtClean="0"/>
              <a:t>΄΄Μπορείτε να μας δείξετε πώς θα φτάσουμε</a:t>
            </a:r>
            <a:endParaRPr lang="en-US" sz="2400" dirty="0"/>
          </a:p>
        </p:txBody>
      </p:sp>
      <p:pic>
        <p:nvPicPr>
          <p:cNvPr id="3" name="Picture 2" descr="C:\Users\matina\Desktop\τρακαρουληε\P101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1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΄΄Στρίψτε δεξιά, μετά όλο ευθεία</a:t>
            </a:r>
            <a:br>
              <a:rPr lang="el-GR" sz="2400" b="1" dirty="0" smtClean="0"/>
            </a:br>
            <a:r>
              <a:rPr lang="el-GR" sz="2400" b="1" dirty="0" smtClean="0"/>
              <a:t>και μόλις φθάσετε στην θάλασσα θα δείτε και την πόλη εκεί κοντά.΄΄</a:t>
            </a:r>
            <a:br>
              <a:rPr lang="el-GR" sz="2400" b="1" dirty="0" smtClean="0"/>
            </a:br>
            <a:r>
              <a:rPr lang="el-GR" sz="2400" b="1" dirty="0" smtClean="0"/>
              <a:t>΄΄Ευχαριστούμε είπαν ο Τρακαρούλης, η Αυγούλα και ο νάνος</a:t>
            </a:r>
            <a:endParaRPr lang="en-US" sz="2400" dirty="0"/>
          </a:p>
        </p:txBody>
      </p:sp>
      <p:pic>
        <p:nvPicPr>
          <p:cNvPr id="3" name="Picture 3" descr="C:\Users\matina\Desktop\τρακαρουληε\P101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149148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Όμως η Αυγούλα που αγαπούσε τον Τρακαρούλη και δεν ήθελε να ζαλιστεί και να χτυπήσει πάλι, σήκωσε το μαγικό της ραβδάκι , είπε ΄΄άμπρα κατάμπρα, πέτα σωστά και μην χτυπήσεις άλλη φορά΄.  Τώρα ο Τρακαρούλης πετούσε σαν μικρό αεροπλανάκι.</a:t>
            </a:r>
            <a:endParaRPr lang="en-US" sz="2800" dirty="0"/>
          </a:p>
        </p:txBody>
      </p:sp>
      <p:pic>
        <p:nvPicPr>
          <p:cNvPr id="3" name="Picture 2" descr="C:\Users\matina\Desktop\τρακαρουληε\P101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153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Έτσι έφτασαν στην πόλη  κοντά στην θάλασσα</a:t>
            </a:r>
            <a:r>
              <a:rPr lang="el-GR" sz="2800" dirty="0" smtClean="0"/>
              <a:t>.</a:t>
            </a:r>
            <a:endParaRPr lang="en-US" sz="2800" dirty="0"/>
          </a:p>
        </p:txBody>
      </p:sp>
      <p:pic>
        <p:nvPicPr>
          <p:cNvPr id="4" name="Picture 3" descr="C:\Users\matina\Desktop\τρακαρουληε\P101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547986" cy="5181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Εκεί η Αυγούλα μοίρασε τα δώρα στα παιδάκια που της χάρισαν τα πρώτα τους δοντάκια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3" name="Picture 3" descr="C:\Users\matina\Desktop\τρακαρουληε\P101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88371"/>
            <a:ext cx="7924800" cy="5569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Κι έζησαν αυτοί καλά κι εμείς καλύτερα κι ένα πιάτο πίτουρα.</a:t>
            </a:r>
            <a:endParaRPr lang="en-US" sz="2800" dirty="0"/>
          </a:p>
        </p:txBody>
      </p:sp>
      <p:pic>
        <p:nvPicPr>
          <p:cNvPr id="3" name="Picture 2" descr="C:\Users\matina\Desktop\τρακαρουληε\P101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1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l-GR" b="1" dirty="0" smtClean="0"/>
              <a:t>Ο Τρακαρούλης  δεν ήξερε να περπατάει, ούτε να τρέχει  όμως δυστυχώς δεν ήξερε ούτε να πετάει σωστά.</a:t>
            </a:r>
            <a:br>
              <a:rPr lang="el-GR" b="1" dirty="0" smtClean="0"/>
            </a:br>
            <a:r>
              <a:rPr lang="el-GR" b="1" dirty="0" smtClean="0"/>
              <a:t>Μια ανέβαινε ψηλά, μια απότομα κατέβαινε χαμηλά. </a:t>
            </a:r>
            <a:br>
              <a:rPr lang="el-GR" b="1" dirty="0" smtClean="0"/>
            </a:br>
            <a:r>
              <a:rPr lang="el-GR" b="1" dirty="0" smtClean="0"/>
              <a:t>Μια αριστερά, μια δεξιά.</a:t>
            </a:r>
            <a:endParaRPr lang="en-US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tina\Desktop\τρακαρουληε\P1010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Τόσο άσχημα πετούσε που ζαλίστηκε.</a:t>
            </a:r>
            <a:br>
              <a:rPr lang="el-GR" sz="3600" b="1" dirty="0" smtClean="0"/>
            </a:br>
            <a:r>
              <a:rPr lang="el-GR" sz="3600" b="1" dirty="0" smtClean="0"/>
              <a:t>Πρόσεχε, του φώναξε η Αυγούλα και ο νάνος,  όταν κόντεψε παραλίγο να χτυπήσει ένα γλάρο,</a:t>
            </a:r>
            <a:endParaRPr lang="en-US" sz="3600" b="1" dirty="0"/>
          </a:p>
        </p:txBody>
      </p:sp>
      <p:pic>
        <p:nvPicPr>
          <p:cNvPr id="2050" name="Picture 2" descr="C:\Users\matina\Desktop\τρακαρουληε\P101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0623"/>
            <a:ext cx="7772400" cy="44973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δύο μέλισσες,</a:t>
            </a:r>
            <a:endParaRPr lang="en-US" b="1" dirty="0"/>
          </a:p>
        </p:txBody>
      </p:sp>
      <p:pic>
        <p:nvPicPr>
          <p:cNvPr id="3074" name="Picture 2" descr="C:\Users\matina\Desktop\τρακαρουληε\P101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" y="1219200"/>
            <a:ext cx="8455512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και τρείς πεταλούδες.</a:t>
            </a:r>
            <a:endParaRPr lang="en-US" sz="2800" b="1" dirty="0"/>
          </a:p>
        </p:txBody>
      </p:sp>
      <p:pic>
        <p:nvPicPr>
          <p:cNvPr id="10242" name="Picture 2" descr="C:\Users\matina\Desktop\P101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Αλλά ήταν πολύ αργά.</a:t>
            </a:r>
            <a:br>
              <a:rPr lang="el-GR" b="1" dirty="0" smtClean="0"/>
            </a:br>
            <a:r>
              <a:rPr lang="el-GR" b="1" dirty="0" smtClean="0"/>
              <a:t>Ο Τρακαρούλης ζαλισμένος έπεσε πάνω στο κλαδί ενός δέντρου,δίπλα στην φωλιά της κυρίας και του κυρίου Κοκκινολαίμη. Μέσα στην φωλιά ξάπλωναν τα μωρά τους τα κοκκινολαιμάκια.</a:t>
            </a:r>
            <a:br>
              <a:rPr lang="el-GR" b="1" dirty="0" smtClean="0"/>
            </a:br>
            <a:endParaRPr lang="en-US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΄΄ Πλόσεξε θα μας χτυπήσεις΄΄ φώναξαν τα κοκκινολαιμάκια΄΄</a:t>
            </a:r>
            <a:endParaRPr lang="en-US" b="1" dirty="0"/>
          </a:p>
        </p:txBody>
      </p:sp>
      <p:pic>
        <p:nvPicPr>
          <p:cNvPr id="4099" name="Picture 3" descr="C:\Users\matina\Desktop\τρακαρουληε\P101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8153400" cy="54239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l-GR" b="1" dirty="0" smtClean="0"/>
              <a:t>΄΄Συγνώμη δεν το ήθελα΄΄ είπε ο Τρακαρούλης και κοκκίνησε ακόμη περισσότερο από ντροπή΄΄.</a:t>
            </a:r>
            <a:br>
              <a:rPr lang="el-GR" b="1" dirty="0" smtClean="0"/>
            </a:br>
            <a:r>
              <a:rPr lang="el-GR" b="1" dirty="0" smtClean="0"/>
              <a:t>΄΄Δεν το ήθελε΄΄είπε και η Αυγούλα.</a:t>
            </a:r>
            <a:br>
              <a:rPr lang="el-GR" b="1" dirty="0" smtClean="0"/>
            </a:br>
            <a:r>
              <a:rPr lang="el-GR" b="1" dirty="0" smtClean="0"/>
              <a:t>΄΄Συγχωρήστε τον΄΄.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</TotalTime>
  <Words>187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΄΄Γιούπι΄΄ φώναξε το κόκκινο αυτοκινητάκι,  ΄΄Μπορώ να πετάξω΄΄</vt:lpstr>
      <vt:lpstr>Ο Τρακαρούλης  δεν ήξερε να περπατάει, ούτε να τρέχει  όμως δυστυχώς δεν ήξερε ούτε να πετάει σωστά. Μια ανέβαινε ψηλά, μια απότομα κατέβαινε χαμηλά.  Μια αριστερά, μια δεξιά.</vt:lpstr>
      <vt:lpstr>Slide 3</vt:lpstr>
      <vt:lpstr>Τόσο άσχημα πετούσε που ζαλίστηκε. Πρόσεχε, του φώναξε η Αυγούλα και ο νάνος,  όταν κόντεψε παραλίγο να χτυπήσει ένα γλάρο,</vt:lpstr>
      <vt:lpstr>δύο μέλισσες,</vt:lpstr>
      <vt:lpstr>και τρείς πεταλούδες.</vt:lpstr>
      <vt:lpstr>Αλλά ήταν πολύ αργά. Ο Τρακαρούλης ζαλισμένος έπεσε πάνω στο κλαδί ενός δέντρου,δίπλα στην φωλιά της κυρίας και του κυρίου Κοκκινολαίμη. Μέσα στην φωλιά ξάπλωναν τα μωρά τους τα κοκκινολαιμάκια. </vt:lpstr>
      <vt:lpstr>΄΄ Πλόσεξε θα μας χτυπήσεις΄΄ φώναξαν τα κοκκινολαιμάκια΄΄</vt:lpstr>
      <vt:lpstr>΄΄Συγνώμη δεν το ήθελα΄΄ είπε ο Τρακαρούλης και κοκκίνησε ακόμη περισσότερο από ντροπή΄΄. ΄΄Δεν το ήθελε΄΄είπε και η Αυγούλα. ΄΄Συγχωρήστε τον΄΄.</vt:lpstr>
      <vt:lpstr>΄΄Μήπως ξέρετε  προς τα πού βρίσκεται η πόλη΄΄?  ρώτησε ο Τρακαρούλης. ΄΄Όχι δε ξέλουμε, είμαστε μικλά και δεν πετάμε. Σίγουλα όμως ξέλει η μανουλίτσα μας.΄΄ ΄΄Και πού είναι η μανουλίτσα σας΄΄ ρώτησε η Αυγούλα. ΄΄Να’ τη έλχεται. ΄΄ είπαν τα πουλάκια</vt:lpstr>
      <vt:lpstr>Slide 11</vt:lpstr>
      <vt:lpstr>΄΄ Τι ψάχνετε εδώ πάνω?΄ρώτησε η κυρία Κοκκινολαίμη. ΄΄Χάσαμε τον δρόμο ΄΄ είπε ο νάνος. ΄΄Μπορείτε να μας δείξετε πώς θα φτάσουμε</vt:lpstr>
      <vt:lpstr>΄΄Στρίψτε δεξιά, μετά όλο ευθεία και μόλις φθάσετε στην θάλασσα θα δείτε και την πόλη εκεί κοντά.΄΄ ΄΄Ευχαριστούμε είπαν ο Τρακαρούλης, η Αυγούλα και ο νάνος</vt:lpstr>
      <vt:lpstr>Όμως η Αυγούλα που αγαπούσε τον Τρακαρούλη και δεν ήθελε να ζαλιστεί και να χτυπήσει πάλι, σήκωσε το μαγικό της ραβδάκι , είπε ΄΄άμπρα κατάμπρα, πέτα σωστά και μην χτυπήσεις άλλη φορά΄.  Τώρα ο Τρακαρούλης πετούσε σαν μικρό αεροπλανάκι.</vt:lpstr>
      <vt:lpstr>Έτσι έφτασαν στην πόλη  κοντά στην θάλασσα.</vt:lpstr>
      <vt:lpstr>Εκεί η Αυγούλα μοίρασε τα δώρα στα παιδάκια που της χάρισαν τα πρώτα τους δοντάκια.</vt:lpstr>
      <vt:lpstr>Κι έζησαν αυτοί καλά κι εμείς καλύτερα κι ένα πιάτο πίτουρα.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΄΄Γιούπι΄΄ φώναξε το κόκκινο αυτοκινητάκι, ΄΄Μπορώ να πετάξω΄΄</dc:title>
  <dc:creator>matina</dc:creator>
  <cp:lastModifiedBy>matina</cp:lastModifiedBy>
  <cp:revision>20</cp:revision>
  <dcterms:created xsi:type="dcterms:W3CDTF">2006-08-16T00:00:00Z</dcterms:created>
  <dcterms:modified xsi:type="dcterms:W3CDTF">2015-01-25T14:13:47Z</dcterms:modified>
</cp:coreProperties>
</file>