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4" r:id="rId4"/>
    <p:sldId id="265" r:id="rId5"/>
    <p:sldId id="267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439E-68DF-4519-B1A8-F0962816AD5E}" type="datetimeFigureOut">
              <a:rPr lang="el-GR" smtClean="0"/>
              <a:pPr/>
              <a:t>27/1/2015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EACA-8ADA-4C69-8315-C125F57D39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439E-68DF-4519-B1A8-F0962816AD5E}" type="datetimeFigureOut">
              <a:rPr lang="el-GR" smtClean="0"/>
              <a:pPr/>
              <a:t>27/1/2015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EACA-8ADA-4C69-8315-C125F57D39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439E-68DF-4519-B1A8-F0962816AD5E}" type="datetimeFigureOut">
              <a:rPr lang="el-GR" smtClean="0"/>
              <a:pPr/>
              <a:t>27/1/2015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EACA-8ADA-4C69-8315-C125F57D39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439E-68DF-4519-B1A8-F0962816AD5E}" type="datetimeFigureOut">
              <a:rPr lang="el-GR" smtClean="0"/>
              <a:pPr/>
              <a:t>27/1/2015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EACA-8ADA-4C69-8315-C125F57D39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439E-68DF-4519-B1A8-F0962816AD5E}" type="datetimeFigureOut">
              <a:rPr lang="el-GR" smtClean="0"/>
              <a:pPr/>
              <a:t>27/1/2015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EACA-8ADA-4C69-8315-C125F57D39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439E-68DF-4519-B1A8-F0962816AD5E}" type="datetimeFigureOut">
              <a:rPr lang="el-GR" smtClean="0"/>
              <a:pPr/>
              <a:t>27/1/2015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EACA-8ADA-4C69-8315-C125F57D39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439E-68DF-4519-B1A8-F0962816AD5E}" type="datetimeFigureOut">
              <a:rPr lang="el-GR" smtClean="0"/>
              <a:pPr/>
              <a:t>27/1/2015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EACA-8ADA-4C69-8315-C125F57D39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439E-68DF-4519-B1A8-F0962816AD5E}" type="datetimeFigureOut">
              <a:rPr lang="el-GR" smtClean="0"/>
              <a:pPr/>
              <a:t>27/1/2015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EACA-8ADA-4C69-8315-C125F57D39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439E-68DF-4519-B1A8-F0962816AD5E}" type="datetimeFigureOut">
              <a:rPr lang="el-GR" smtClean="0"/>
              <a:pPr/>
              <a:t>27/1/2015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EACA-8ADA-4C69-8315-C125F57D39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439E-68DF-4519-B1A8-F0962816AD5E}" type="datetimeFigureOut">
              <a:rPr lang="el-GR" smtClean="0"/>
              <a:pPr/>
              <a:t>27/1/2015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EACA-8ADA-4C69-8315-C125F57D39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439E-68DF-4519-B1A8-F0962816AD5E}" type="datetimeFigureOut">
              <a:rPr lang="el-GR" smtClean="0"/>
              <a:pPr/>
              <a:t>27/1/2015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EACA-8ADA-4C69-8315-C125F57D39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439E-68DF-4519-B1A8-F0962816AD5E}" type="datetimeFigureOut">
              <a:rPr lang="el-GR" smtClean="0"/>
              <a:pPr/>
              <a:t>27/1/2015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EACA-8ADA-4C69-8315-C125F57D398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file:///C:\Users\Roula\Documents\Breathe%20me%20--%20sia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l-GR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ΤΕΧΝΗ ΩΣ ΑΝΤΙΔΟΤΟ ΣΤΗ ΒΙΑ…! 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532859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l-GR" dirty="0" smtClean="0"/>
              <a:t>Η βία έχει αποτελέσει αστείρευτη πηγή</a:t>
            </a:r>
            <a:r>
              <a:rPr lang="en-US" dirty="0" smtClean="0"/>
              <a:t> </a:t>
            </a:r>
            <a:r>
              <a:rPr lang="el-GR" dirty="0" smtClean="0"/>
              <a:t>έμπνευσης για εκατοντάδες έργα τέχνης ανά τους αιώνες.</a:t>
            </a:r>
          </a:p>
          <a:p>
            <a:pPr algn="r">
              <a:buNone/>
            </a:pPr>
            <a:r>
              <a:rPr lang="en-US" dirty="0" smtClean="0"/>
              <a:t>  </a:t>
            </a:r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 Paul Cezanne-     </a:t>
            </a:r>
          </a:p>
          <a:p>
            <a:pPr algn="r">
              <a:buNone/>
            </a:pPr>
            <a:r>
              <a:rPr lang="en-US" dirty="0" smtClean="0"/>
              <a:t>The Murder (1867)</a:t>
            </a:r>
            <a:endParaRPr lang="el-GR" dirty="0"/>
          </a:p>
        </p:txBody>
      </p:sp>
      <p:pic>
        <p:nvPicPr>
          <p:cNvPr id="4" name="Picture 3" descr="C:\Users\Roula\Pictures\cezan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852936"/>
            <a:ext cx="4824536" cy="3672408"/>
          </a:xfrm>
          <a:prstGeom prst="rect">
            <a:avLst/>
          </a:prstGeom>
          <a:noFill/>
        </p:spPr>
      </p:pic>
      <p:pic>
        <p:nvPicPr>
          <p:cNvPr id="5" name="Breathe me -- s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260648"/>
            <a:ext cx="304800" cy="304800"/>
          </a:xfrm>
          <a:prstGeom prst="rect">
            <a:avLst/>
          </a:prstGeom>
        </p:spPr>
      </p:pic>
      <p:pic>
        <p:nvPicPr>
          <p:cNvPr id="6" name="Breathe me -- si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9046" y="6397319"/>
            <a:ext cx="520824" cy="52082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5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9512" y="332656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η βία εκφράζεται μέσα από την τέχνη…</a:t>
            </a:r>
          </a:p>
          <a:p>
            <a:pPr>
              <a:buNone/>
            </a:pPr>
            <a:endParaRPr lang="el-GR" sz="3600" dirty="0" smtClean="0"/>
          </a:p>
          <a:p>
            <a:pPr>
              <a:buFont typeface="Arial" pitchFamily="34" charset="0"/>
              <a:buChar char="•"/>
            </a:pPr>
            <a:r>
              <a:rPr lang="el-GR" sz="3600" dirty="0" smtClean="0"/>
              <a:t>Δημιουργεί ένα αίσθημα συγκίνησης στον κόσμο με τα σκληρά μηνύματα που περνάει.</a:t>
            </a:r>
          </a:p>
          <a:p>
            <a:endParaRPr lang="el-GR" sz="3600" dirty="0" smtClean="0"/>
          </a:p>
          <a:p>
            <a:pPr>
              <a:buFont typeface="Arial" pitchFamily="34" charset="0"/>
              <a:buChar char="•"/>
            </a:pPr>
            <a:r>
              <a:rPr lang="el-GR" sz="3600" dirty="0" smtClean="0"/>
              <a:t>Διαδίδεται ως φαινόμενο πιο</a:t>
            </a:r>
            <a:r>
              <a:rPr lang="en-US" sz="3600" dirty="0" smtClean="0"/>
              <a:t> </a:t>
            </a:r>
            <a:r>
              <a:rPr lang="el-GR" sz="3600" dirty="0" smtClean="0"/>
              <a:t>γρήγορα και </a:t>
            </a:r>
            <a:r>
              <a:rPr lang="en-US" sz="3600" dirty="0" smtClean="0"/>
              <a:t> </a:t>
            </a:r>
            <a:r>
              <a:rPr lang="el-GR" sz="3600" dirty="0" smtClean="0"/>
              <a:t>άμεσα σε παγκόσμιο επίπεδο καθώς απευθύνεται σε πολλούς.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ενδοοικογενειακή βία μέσα από την τέχνη- Ένας φαύλος κύκλος…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Θέση περιεχομένου" descr="vicious-circle-of-violence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352928" cy="5184576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vicious-circle-of-violence-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r>
              <a:rPr lang="el-GR" dirty="0" smtClean="0"/>
              <a:t>Κινεί το ενδιαφέρον των ανθρώπων αφού περνά με παραστατικότητα και αληθοφάνεια το μήνυμά της.  </a:t>
            </a:r>
          </a:p>
          <a:p>
            <a:endParaRPr lang="el-GR" dirty="0" smtClean="0"/>
          </a:p>
          <a:p>
            <a:r>
              <a:rPr lang="el-GR" dirty="0" smtClean="0"/>
              <a:t>  Αποκτά μία άλλη διάσταση αφού έχει τη δύναμη να μεταμορφώνει ακόμα και το άσχημο σε κάτι πιο ποιοτικό.  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el-GR" sz="3600" b="1" u="sng" dirty="0" smtClean="0"/>
              <a:t>Ο φυλετικός ρατσισμός μέσα από την τέχνη… </a:t>
            </a:r>
            <a:endParaRPr lang="el-GR" sz="3600" b="1" u="sng" dirty="0"/>
          </a:p>
        </p:txBody>
      </p:sp>
      <p:pic>
        <p:nvPicPr>
          <p:cNvPr id="5" name="4 - Θέση περιεχομένου" descr="17124_gallery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4572000" cy="4032250"/>
          </a:xfrm>
        </p:spPr>
      </p:pic>
      <p:pic>
        <p:nvPicPr>
          <p:cNvPr id="8" name="7 - Θέση περιεχομένου" descr="17125_gallery 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564904"/>
            <a:ext cx="4572000" cy="403225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περιεχομένου" descr="17127_gallery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412776"/>
            <a:ext cx="4644008" cy="4680520"/>
          </a:xfrm>
        </p:spPr>
      </p:pic>
      <p:pic>
        <p:nvPicPr>
          <p:cNvPr id="7" name="6 - Θέση περιεχομένου" descr="17138_gallery 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4499992" cy="4680519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u="sng" dirty="0"/>
              <a:t>Μήπως απλά, λοιπόν, οι καλλιτέχνες κάνουν μία προσπάθεια να μας αφυπνίσουν με το μόνο μέσο που έχει σίγουρη επιτυχία</a:t>
            </a:r>
            <a:r>
              <a:rPr lang="el-GR" sz="3600" u="sng" dirty="0" smtClean="0"/>
              <a:t>;</a:t>
            </a:r>
            <a:endParaRPr lang="el-GR" sz="3600" u="sng" dirty="0"/>
          </a:p>
        </p:txBody>
      </p:sp>
      <p:pic>
        <p:nvPicPr>
          <p:cNvPr id="6" name="5 - Θέση περιεχομένου" descr="rati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276872"/>
            <a:ext cx="5760640" cy="381642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213</TotalTime>
  <Words>146</Words>
  <Application>Microsoft Office PowerPoint</Application>
  <PresentationFormat>Προβολή στην οθόνη (4:3)</PresentationFormat>
  <Paragraphs>21</Paragraphs>
  <Slides>8</Slides>
  <Notes>0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Η ΤΕΧΝΗ ΩΣ ΑΝΤΙΔΟΤΟ ΣΤΗ ΒΙΑ…! </vt:lpstr>
      <vt:lpstr>Παρουσίαση του PowerPoint</vt:lpstr>
      <vt:lpstr>Η ενδοοικογενειακή βία μέσα από την τέχνη- Ένας φαύλος κύκλος…</vt:lpstr>
      <vt:lpstr>Παρουσίαση του PowerPoint</vt:lpstr>
      <vt:lpstr>Παρουσίαση του PowerPoint</vt:lpstr>
      <vt:lpstr>Ο φυλετικός ρατσισμός μέσα από την τέχνη… </vt:lpstr>
      <vt:lpstr>Παρουσίαση του PowerPoint</vt:lpstr>
      <vt:lpstr>Μήπως απλά, λοιπόν, οι καλλιτέχνες κάνουν μία προσπάθεια να μας αφυπνίσουν με το μόνο μέσο που έχει σίγουρη επιτυχία;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Roula</dc:creator>
  <cp:lastModifiedBy>User</cp:lastModifiedBy>
  <cp:revision>25</cp:revision>
  <dcterms:created xsi:type="dcterms:W3CDTF">2015-01-26T09:09:19Z</dcterms:created>
  <dcterms:modified xsi:type="dcterms:W3CDTF">2015-01-27T07:03:37Z</dcterms:modified>
</cp:coreProperties>
</file>