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9" r:id="rId3"/>
    <p:sldId id="258" r:id="rId4"/>
    <p:sldId id="257" r:id="rId5"/>
    <p:sldId id="260" r:id="rId6"/>
    <p:sldId id="261" r:id="rId7"/>
    <p:sldId id="278" r:id="rId8"/>
    <p:sldId id="263" r:id="rId9"/>
    <p:sldId id="264" r:id="rId10"/>
    <p:sldId id="262" r:id="rId11"/>
    <p:sldId id="265" r:id="rId12"/>
    <p:sldId id="266" r:id="rId13"/>
    <p:sldId id="269" r:id="rId14"/>
    <p:sldId id="270" r:id="rId15"/>
    <p:sldId id="271" r:id="rId16"/>
    <p:sldId id="267" r:id="rId17"/>
    <p:sldId id="272" r:id="rId18"/>
    <p:sldId id="274" r:id="rId19"/>
    <p:sldId id="275" r:id="rId20"/>
    <p:sldId id="273" r:id="rId21"/>
    <p:sldId id="279" r:id="rId22"/>
    <p:sldId id="280" r:id="rId23"/>
    <p:sldId id="281" r:id="rId24"/>
    <p:sldId id="277" r:id="rId25"/>
    <p:sldId id="276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D8DCF-F169-45DA-800B-873F0C01E64E}" type="datetimeFigureOut">
              <a:rPr lang="el-GR" smtClean="0"/>
              <a:pPr/>
              <a:t>9/11/2014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5CFFC-4017-45F3-A1BC-296302EFAD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B8CC58-FEA2-4C5C-9BEA-D7DF1466063C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F4DFF-FBB4-4057-A459-D8DA4E9F7C67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247228-6376-4B99-AB26-64DAFF8E32FC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6B34B-7D87-4E37-8FB8-09440DC821D6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2E8887-B264-456C-A983-64251C56068C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536A7-0C55-4D3A-963B-937A50D2C4F9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919E-7311-4796-AC77-4C8CB8710CDE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FC9DF-1AB1-4B1D-B909-5C5F8F638092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5F6560-9ED5-4812-8DF0-68EB64ABB37E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25F17-4780-46E0-87B1-CBFF4671719A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28D592-E67C-4CE0-9300-F0D80FA8BD2B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60BF29-6167-4582-BC4C-FD20FCF6052C}" type="datetime1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err="1" smtClean="0"/>
              <a:t>ΓυΜΝΑΣΙΟ</a:t>
            </a:r>
            <a:r>
              <a:rPr lang="el-GR" dirty="0" smtClean="0"/>
              <a:t> ΠΕΡΔΙΚΑΣ ΘΕΣΠΡΩΤΙΑΣ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ΓΝΩΡΙΣΤΕ ΤΟ ΣΧΟΛΕΙΟ ΜΑΣ……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295400"/>
            <a:ext cx="7467600" cy="51603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Εξωτερικοί χώροι- αυλή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152400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l-GR" cap="none" dirty="0" smtClean="0">
                <a:latin typeface="+mn-lt"/>
              </a:rPr>
              <a:t>Ας περιηγηθούμε στο σχολείο μας …</a:t>
            </a:r>
            <a:endParaRPr lang="el-GR" cap="none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1066801"/>
            <a:ext cx="5029200" cy="33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6222"/>
            <a:ext cx="5257800" cy="35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7391400" cy="51603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Εξωτερικοί χώροι- αυλή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68580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8800"/>
            <a:ext cx="4775200" cy="318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5340" y="3528814"/>
            <a:ext cx="4998660" cy="33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55413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Εξωτερικοί χώροι- αυλή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990600"/>
            <a:ext cx="4732519" cy="315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96572" y="10058400"/>
            <a:ext cx="10823827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19388"/>
            <a:ext cx="5613400" cy="37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55413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Εξωτερικοί χώροι- αυλή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96572" y="10058400"/>
            <a:ext cx="10823827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3221" y="3300958"/>
            <a:ext cx="5340779" cy="355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47800"/>
            <a:ext cx="4848048" cy="32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55413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Εξωτερικοί χώροι- αυλή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96572" y="10058400"/>
            <a:ext cx="10823827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24221" y="838200"/>
            <a:ext cx="4919779" cy="32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76600"/>
            <a:ext cx="53773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55413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Εγκαταλελειμμένο θερμοκήπιο-ξερά χόρτα 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96572" y="10058400"/>
            <a:ext cx="10823827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676400"/>
            <a:ext cx="7239522" cy="48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7391400" cy="5465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Γήπεδα-χώροι άθλησης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685800"/>
            <a:ext cx="4953000" cy="32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54723"/>
            <a:ext cx="5410200" cy="360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7391400" cy="5465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Γήπεδα-χώροι άθλησης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914400"/>
            <a:ext cx="4876800" cy="31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74640"/>
            <a:ext cx="5080000" cy="33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7391400" cy="5465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Εσωτερικοί χώροι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762000"/>
            <a:ext cx="5308600" cy="35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2800"/>
            <a:ext cx="526293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7391400" cy="5465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Εσωτερικοί χώροι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981200"/>
            <a:ext cx="5751275" cy="38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l-GR" dirty="0" smtClean="0"/>
              <a:t>ΠΟΥ ΒΡΙΣΚΟΜΑΣΤΕ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6062" y="1447800"/>
            <a:ext cx="5401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0" y="990600"/>
            <a:ext cx="8686800" cy="3352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Γυμνάσιο Πέρδικας βρίσκεται στο Νομό Θεσπρωτίας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l-GR" sz="2600" noProof="0" dirty="0" smtClean="0"/>
              <a:t>στην Ελλάδα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2133600" y="3352800"/>
            <a:ext cx="1371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762000"/>
            <a:ext cx="7391400" cy="56937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Εργαστήριο Φυσικών Επιστημών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3254722"/>
            <a:ext cx="5410200" cy="360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9200"/>
            <a:ext cx="4648200" cy="35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762000"/>
            <a:ext cx="7391400" cy="56937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Εργαστήριο Πληροφορικής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447800"/>
            <a:ext cx="6034616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762000"/>
            <a:ext cx="7391400" cy="56937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Η βιβλιοθήκη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828800"/>
            <a:ext cx="6034616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762000"/>
            <a:ext cx="7391400" cy="56937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Αίθουσα τελετών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838201"/>
            <a:ext cx="4953000" cy="37147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5200"/>
            <a:ext cx="503411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7391400" cy="5465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Παράπλευρη είσοδος-σύνδεση με το εργαστήριο Φυσικών Επιστημών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905099"/>
            <a:ext cx="7436614" cy="49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990600"/>
            <a:ext cx="7391400" cy="5465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Βρύσες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/>
          </a:bodyPr>
          <a:lstStyle/>
          <a:p>
            <a:r>
              <a:rPr lang="el-GR" sz="3400" cap="none" dirty="0" smtClean="0">
                <a:latin typeface="+mn-lt"/>
              </a:rPr>
              <a:t>Ας περιηγηθούμε στο σχολείο μας …</a:t>
            </a:r>
            <a:endParaRPr lang="el-GR" sz="3400" cap="none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676400"/>
            <a:ext cx="6096000" cy="40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Γυμνασιο περδικασ θεσπρωτιασ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7793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Αυτούς τους χώρους θέλουμε να διαμορφώσουμε και να αλλάξουμε.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Έχουμε σχέδια και όρεξη για δουλειά 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….για να δούμε τα αποτελέσματα την άνοιξη..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Μέχρι τότε…</a:t>
            </a:r>
            <a:r>
              <a:rPr lang="en-US" dirty="0" smtClean="0"/>
              <a:t>we will be </a:t>
            </a:r>
            <a:r>
              <a:rPr lang="en-US" smtClean="0"/>
              <a:t>in touch!!!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320040"/>
            <a:ext cx="7162800" cy="746760"/>
          </a:xfrm>
        </p:spPr>
        <p:txBody>
          <a:bodyPr/>
          <a:lstStyle/>
          <a:p>
            <a:r>
              <a:rPr lang="el-GR" dirty="0" smtClean="0"/>
              <a:t>ΠΟΥ ΒΡΙΣΚΟΜΑΣΤΕ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3000"/>
            <a:ext cx="8382000" cy="33528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Το Γυμνάσιο Πέρδικας βρίσκεται στο Νομό Θεσπρωτίας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676400"/>
            <a:ext cx="7677150" cy="48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5 - Έλλειψη"/>
          <p:cNvSpPr/>
          <p:nvPr/>
        </p:nvSpPr>
        <p:spPr>
          <a:xfrm>
            <a:off x="4953000" y="40386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l-GR" b="0" dirty="0" smtClean="0"/>
              <a:t>Περδικα θεσπρωτιασ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219200"/>
            <a:ext cx="8077200" cy="5638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Η </a:t>
            </a:r>
            <a:r>
              <a:rPr lang="el-GR" b="1" dirty="0" smtClean="0"/>
              <a:t>Πέρδικα</a:t>
            </a:r>
            <a:r>
              <a:rPr lang="el-GR" dirty="0" smtClean="0"/>
              <a:t>, είναι ελληνική ορεινή και παραθαλάσσια κωμόπολη του δήμου Ηγουμενίτσας της περιφερειακής ενότητας Θεσπρωτίας με 1476 μόνιμους κατοίκους σύμφωνα με την απογραφή του 2011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Το κέντρο της κωμόπολης βρίσκεται σε υψόμετρο 230μ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Απέχει 33 </a:t>
            </a:r>
            <a:r>
              <a:rPr lang="el-GR" dirty="0" err="1" smtClean="0"/>
              <a:t>Χλμ</a:t>
            </a:r>
            <a:r>
              <a:rPr lang="el-GR" dirty="0" smtClean="0"/>
              <a:t> νότια της Ηγουμενίτσας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Βρίσκεται απέναντι από την Κέρκυρα και τους Παξούς και ταυτόχρονα ανάμεσα από τα </a:t>
            </a:r>
            <a:r>
              <a:rPr lang="el-GR" dirty="0" err="1" smtClean="0"/>
              <a:t>Σύβοτα</a:t>
            </a:r>
            <a:r>
              <a:rPr lang="el-GR" dirty="0" smtClean="0"/>
              <a:t> και την Πάργα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66800"/>
            <a:ext cx="8382000" cy="17526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Μεγάλο της προνόμιο αποτελεί το ότι συνδυάζει άψογα </a:t>
            </a:r>
            <a:r>
              <a:rPr lang="el-GR" b="1" i="1" dirty="0" smtClean="0"/>
              <a:t>βουνό </a:t>
            </a:r>
            <a:r>
              <a:rPr lang="el-GR" dirty="0" smtClean="0"/>
              <a:t>και </a:t>
            </a:r>
            <a:r>
              <a:rPr lang="el-GR" b="1" i="1" dirty="0" smtClean="0"/>
              <a:t>θάλασσα</a:t>
            </a:r>
            <a:r>
              <a:rPr lang="el-GR" dirty="0" smtClean="0"/>
              <a:t>. Άρα, αποτελεί προορισμό τόσο για καλοκαιρινές διακοπές όσο και για χειμερινές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19400"/>
            <a:ext cx="9144000" cy="37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70560"/>
          </a:xfrm>
        </p:spPr>
        <p:txBody>
          <a:bodyPr/>
          <a:lstStyle/>
          <a:p>
            <a:r>
              <a:rPr lang="el-GR" b="0" dirty="0" smtClean="0"/>
              <a:t>Περδικα θεσπρωτιασ</a:t>
            </a:r>
            <a:endParaRPr lang="el-GR" b="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>
            <a:off x="4800600" y="2590800"/>
            <a:ext cx="1296000" cy="259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4267200" y="2286000"/>
            <a:ext cx="3988592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  <a:effectLst>
            <a:outerShdw blurRad="50800" dist="50800" dir="5400000" sx="37000" sy="37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l-GR" dirty="0" smtClean="0"/>
              <a:t>Εδώ βρίσκεται το Γυμνάσιο Πέρδικας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48600" cy="746760"/>
          </a:xfrm>
        </p:spPr>
        <p:txBody>
          <a:bodyPr>
            <a:normAutofit/>
          </a:bodyPr>
          <a:lstStyle/>
          <a:p>
            <a:r>
              <a:rPr lang="el-GR" dirty="0" smtClean="0"/>
              <a:t>Γυμνασιο περδικασ θεσπρωτιασ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Το Γυμνάσιο ιδρύθηκε το </a:t>
            </a:r>
            <a:r>
              <a:rPr lang="en-US" dirty="0" smtClean="0"/>
              <a:t>1994</a:t>
            </a: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Το σχολικό έτος 2014-15 έχει 42 μαθητές:</a:t>
            </a:r>
          </a:p>
          <a:p>
            <a:pPr>
              <a:buNone/>
            </a:pPr>
            <a:r>
              <a:rPr lang="el-GR" dirty="0" smtClean="0"/>
              <a:t>	Α Γυμνασίου: 15 μαθητές</a:t>
            </a:r>
          </a:p>
          <a:p>
            <a:pPr>
              <a:buNone/>
            </a:pPr>
            <a:r>
              <a:rPr lang="el-GR" dirty="0" smtClean="0"/>
              <a:t>	Β Γυμνασίου: 10 μαθητές</a:t>
            </a:r>
          </a:p>
          <a:p>
            <a:pPr>
              <a:buNone/>
            </a:pPr>
            <a:r>
              <a:rPr lang="el-GR" dirty="0" smtClean="0"/>
              <a:t>	Γ Γυμνασίου: 17 μαθητές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2050" name="Picture 2" descr="αρχείο λήψης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1" y="3753218"/>
            <a:ext cx="4114800" cy="3082129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 fontScale="90000"/>
          </a:bodyPr>
          <a:lstStyle/>
          <a:p>
            <a:r>
              <a:rPr lang="el-GR" cap="none" dirty="0" smtClean="0">
                <a:latin typeface="+mn-lt"/>
              </a:rPr>
              <a:t>Ας περιηγηθούμε στο σχολείο μας …</a:t>
            </a:r>
            <a:endParaRPr lang="el-GR" cap="none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9200"/>
            <a:ext cx="8001000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Κύρια είσοδος 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752600"/>
            <a:ext cx="6034616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46760"/>
          </a:xfrm>
        </p:spPr>
        <p:txBody>
          <a:bodyPr>
            <a:normAutofit fontScale="90000"/>
          </a:bodyPr>
          <a:lstStyle/>
          <a:p>
            <a:r>
              <a:rPr lang="el-GR" cap="none" dirty="0" smtClean="0">
                <a:latin typeface="+mn-lt"/>
              </a:rPr>
              <a:t>Ας περιηγηθούμε στο σχολείο μας …</a:t>
            </a:r>
            <a:endParaRPr lang="el-GR" cap="none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9200"/>
            <a:ext cx="8001000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mtClean="0"/>
              <a:t>Πίσω </a:t>
            </a:r>
            <a:r>
              <a:rPr lang="el-GR" dirty="0" smtClean="0"/>
              <a:t>είσοδος </a:t>
            </a:r>
            <a:endParaRPr lang="el-G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0376" y="762000"/>
            <a:ext cx="5573624" cy="371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508" name="Picture 4" descr="D:\SEVI\e-twinning\perdika\1η επαφη\photos\IMG_0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02409"/>
            <a:ext cx="5188452" cy="345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90600"/>
            <a:ext cx="7696200" cy="54651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Εξωτερικοί χώροι-αυλή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l-GR" cap="none" dirty="0" smtClean="0">
                <a:latin typeface="+mn-lt"/>
              </a:rPr>
              <a:t>Ας περιηγηθούμε στο σχολείο μας …</a:t>
            </a:r>
            <a:endParaRPr lang="el-GR" cap="none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1371600"/>
            <a:ext cx="5410200" cy="360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0388"/>
            <a:ext cx="5041341" cy="33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279</Words>
  <Application>Microsoft Office PowerPoint</Application>
  <PresentationFormat>Προβολή στην οθόνη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Αφθονία</vt:lpstr>
      <vt:lpstr>ΓυΜΝΑΣΙΟ ΠΕΡΔΙΚΑΣ ΘΕΣΠΡΩΤΙΑΣ </vt:lpstr>
      <vt:lpstr>ΠΟΥ ΒΡΙΣΚΟΜΑΣΤΕ</vt:lpstr>
      <vt:lpstr>ΠΟΥ ΒΡΙΣΚΟΜΑΣΤΕ</vt:lpstr>
      <vt:lpstr>Περδικα θεσπρωτιασ</vt:lpstr>
      <vt:lpstr>Περδικα θεσπρωτιασ</vt:lpstr>
      <vt:lpstr>Γυμνασιο περδικασ θεσπρωτιασ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Ας περιηγηθούμε στο σχολείο μας …</vt:lpstr>
      <vt:lpstr>Γυμνασιο περδικασ θεσπρωτιασ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ΓυΜΝΑΣΙΟ ΠΕΡΔΙΚΑΣ ΘΕΣΠΡΩΤΙΑΣ</dc:title>
  <dc:creator>toshiba</dc:creator>
  <cp:lastModifiedBy>toshiba</cp:lastModifiedBy>
  <cp:revision>80</cp:revision>
  <dcterms:created xsi:type="dcterms:W3CDTF">2006-08-16T00:00:00Z</dcterms:created>
  <dcterms:modified xsi:type="dcterms:W3CDTF">2014-11-09T11:28:01Z</dcterms:modified>
</cp:coreProperties>
</file>