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2A9045F-8251-4F80-8BFA-2C5A8BFA3CD3}" type="datetimeFigureOut">
              <a:rPr lang="el-GR" smtClean="0"/>
              <a:t>29/11/2014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2A9045F-8251-4F80-8BFA-2C5A8BFA3CD3}" type="datetimeFigureOut">
              <a:rPr lang="el-GR" smtClean="0"/>
              <a:t>29/11/2014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2A9045F-8251-4F80-8BFA-2C5A8BFA3CD3}" type="datetimeFigureOut">
              <a:rPr lang="el-GR" smtClean="0"/>
              <a:t>29/11/2014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2A9045F-8251-4F80-8BFA-2C5A8BFA3CD3}" type="datetimeFigureOut">
              <a:rPr lang="el-GR" smtClean="0"/>
              <a:t>29/11/2014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A9045F-8251-4F80-8BFA-2C5A8BFA3CD3}" type="datetimeFigureOut">
              <a:rPr lang="el-GR" smtClean="0"/>
              <a:t>29/11/2014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2A9045F-8251-4F80-8BFA-2C5A8BFA3CD3}" type="datetimeFigureOut">
              <a:rPr lang="el-GR" smtClean="0"/>
              <a:t>29/11/2014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2A9045F-8251-4F80-8BFA-2C5A8BFA3CD3}" type="datetimeFigureOut">
              <a:rPr lang="el-GR" smtClean="0"/>
              <a:t>29/11/2014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2A9045F-8251-4F80-8BFA-2C5A8BFA3CD3}" type="datetimeFigureOut">
              <a:rPr lang="el-GR" smtClean="0"/>
              <a:t>29/11/2014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9045F-8251-4F80-8BFA-2C5A8BFA3CD3}" type="datetimeFigureOut">
              <a:rPr lang="el-GR" smtClean="0"/>
              <a:t>29/11/2014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9045F-8251-4F80-8BFA-2C5A8BFA3CD3}" type="datetimeFigureOut">
              <a:rPr lang="el-GR" smtClean="0"/>
              <a:t>29/11/2014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A9045F-8251-4F80-8BFA-2C5A8BFA3CD3}" type="datetimeFigureOut">
              <a:rPr lang="el-GR" smtClean="0"/>
              <a:t>29/11/2014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690B5D4-F0D6-4B4B-9676-140EECF9730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9045F-8251-4F80-8BFA-2C5A8BFA3CD3}" type="datetimeFigureOut">
              <a:rPr lang="el-GR" smtClean="0"/>
              <a:t>29/11/2014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0B5D4-F0D6-4B4B-9676-140EECF9730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l.wikipedia.org/wiki/%CE%99%CE%BF%CF%85%CE%B4%CE%B1%CF%8A%CF%83%CE%BC%CF%8C%CF%82" TargetMode="External"/><Relationship Id="rId2" Type="http://schemas.openxmlformats.org/officeDocument/2006/relationships/hyperlink" Target="http://www.phorum.gr/viewtopic.php?f=8&amp;t=24638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ΠΡΟΤΥΠΟ ΠΕΙΡΑΜΑΤΙΚΟ ΓΥΜΝΑΣΙΟ ΕΥΑΓΓΕΛΙΚΗΣ ΣΧΟΛΗΣ ΣΜΥΡΝΗΣ</a:t>
            </a:r>
            <a:endParaRPr lang="el-GR" dirty="0"/>
          </a:p>
        </p:txBody>
      </p:sp>
      <p:sp>
        <p:nvSpPr>
          <p:cNvPr id="3" name="Subtitle 2"/>
          <p:cNvSpPr>
            <a:spLocks noGrp="1"/>
          </p:cNvSpPr>
          <p:nvPr>
            <p:ph type="subTitle" idx="1"/>
          </p:nvPr>
        </p:nvSpPr>
        <p:spPr/>
        <p:txBody>
          <a:bodyPr/>
          <a:lstStyle/>
          <a:p>
            <a:r>
              <a:rPr lang="el-GR" dirty="0" smtClean="0"/>
              <a:t>Αναστασία Πλέσσα</a:t>
            </a:r>
          </a:p>
          <a:p>
            <a:r>
              <a:rPr lang="el-GR" dirty="0" smtClean="0"/>
              <a:t>28.11.2014</a:t>
            </a:r>
          </a:p>
          <a:p>
            <a:r>
              <a:rPr lang="el-GR" dirty="0" smtClean="0"/>
              <a:t>ΘΕ.2:Ιουδαϊσμός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l-GR" dirty="0" smtClean="0"/>
              <a:t>Ο Ιουδαϊσμός είναι η παραδοσιακή θρησκεία των Εβραίων ανά τον κόσμο με περίπου 15 εκατομμύρια πιστούς, γεγονός που τον κατατάσσει ως δωδέκατη σε τάξη μεγέθους οργανωμένη τηρούμενη μονοθεϊστική θρησκεία και μία από τις αρχαιότερες θρησκευτικές παραδόσεις που τελούνται στον σύγχρονο κόσμο.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484984"/>
          </a:xfrm>
        </p:spPr>
        <p:txBody>
          <a:bodyPr>
            <a:normAutofit fontScale="85000" lnSpcReduction="20000"/>
          </a:bodyPr>
          <a:lstStyle/>
          <a:p>
            <a:pPr algn="ctr">
              <a:buNone/>
            </a:pPr>
            <a:r>
              <a:rPr lang="el-GR" dirty="0" smtClean="0"/>
              <a:t>Το θέμα των Εβραϊκών Γραφών είναι η εξιστόρηση της σχέσης των Ισραηλιτών με τον Θεό όπως αποτυπώνεται στην ιστορία τους από την αρχή του χρόνου έως την ανέγερση του Δεύτερου Ναού. Σύμφωνα με τον Ορθόδοξο Ιουδαϊσμό και τους βαθιά θρησκευόμενους Εβραίους, ο βιβλικός πατριάρχης Αβραάμ ήταν ο πρώτος Εβραίος. Η ραββινική φιλολογία αναφέρει ότι ήταν ο πρώτος από γενεάς του Νώε που αποκήρυξε δημόσια την ειδωλολατρία και κήρυξε τον μονοθεϊσμό.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8/83/Torah_and_jad.jpg/1024px-Torah_and_jad.jpg"/>
          <p:cNvPicPr>
            <a:picLocks noChangeAspect="1" noChangeArrowheads="1"/>
          </p:cNvPicPr>
          <p:nvPr/>
        </p:nvPicPr>
        <p:blipFill>
          <a:blip r:embed="rId2" cstate="print"/>
          <a:srcRect/>
          <a:stretch>
            <a:fillRect/>
          </a:stretch>
        </p:blipFill>
        <p:spPr bwMode="auto">
          <a:xfrm>
            <a:off x="0" y="332656"/>
            <a:ext cx="9170308" cy="60932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12776"/>
            <a:ext cx="9144000" cy="3416320"/>
          </a:xfrm>
          <a:prstGeom prst="rect">
            <a:avLst/>
          </a:prstGeom>
        </p:spPr>
        <p:txBody>
          <a:bodyPr wrap="square">
            <a:spAutoFit/>
          </a:bodyPr>
          <a:lstStyle/>
          <a:p>
            <a:pPr algn="ctr"/>
            <a:r>
              <a:rPr lang="el-GR" sz="2400" b="1" dirty="0" smtClean="0"/>
              <a:t>Ο Ιουδαισμός</a:t>
            </a:r>
            <a:r>
              <a:rPr lang="el-GR" sz="2400" dirty="0" smtClean="0"/>
              <a:t> δέχεται την πίστη και την ελπίδα, με την ελπίδα του να στρέφεται περισσότερο προς ένα κοσμικό </a:t>
            </a:r>
            <a:r>
              <a:rPr lang="el-GR" sz="2400" dirty="0"/>
              <a:t>ό</a:t>
            </a:r>
            <a:r>
              <a:rPr lang="el-GR" sz="2400" dirty="0" smtClean="0"/>
              <a:t>ραμα, το οποίο είναι η πραγματοποίηση του μεσσιανικού βασιλειου μετα την έλευση του Μεσσία και την οικοδόμηση του Τρίτου Ναού.Δεν δεχεται ομως την αγαπη και επιμενει στο μωσαϊκό νόμο.</a:t>
            </a:r>
          </a:p>
          <a:p>
            <a:pPr algn="ctr"/>
            <a:r>
              <a:rPr lang="el-GR" sz="2400" dirty="0" smtClean="0"/>
              <a:t>Σε αντίθεση με τον Χριστιανισμό ο οποίος εξαρχής τονισε την αγάπη σαν τον τελικό στέφανο στον οποιο αποβλεπουν η πιστη και η ελπιδα και ο Χριστος ξεκαθαρισε οτι αυτη αφορα οχι μονο τους φιλους μας αλλα ενδεχομένους και τους εχθρούς μας.</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ΠΗΓΕΣ</a:t>
            </a:r>
            <a:endParaRPr lang="el-GR" dirty="0"/>
          </a:p>
        </p:txBody>
      </p:sp>
      <p:sp>
        <p:nvSpPr>
          <p:cNvPr id="3" name="Content Placeholder 2"/>
          <p:cNvSpPr>
            <a:spLocks noGrp="1"/>
          </p:cNvSpPr>
          <p:nvPr>
            <p:ph idx="1"/>
          </p:nvPr>
        </p:nvSpPr>
        <p:spPr/>
        <p:txBody>
          <a:bodyPr/>
          <a:lstStyle/>
          <a:p>
            <a:pPr>
              <a:buNone/>
            </a:pPr>
            <a:r>
              <a:rPr lang="en-US" dirty="0" smtClean="0">
                <a:hlinkClick r:id="rId2"/>
              </a:rPr>
              <a:t>http://www.phorum.gr/viewtopic.php?f=8&amp;t=246385</a:t>
            </a:r>
            <a:endParaRPr lang="el-GR" dirty="0" smtClean="0"/>
          </a:p>
          <a:p>
            <a:pPr>
              <a:buNone/>
            </a:pPr>
            <a:r>
              <a:rPr lang="en-US" dirty="0" smtClean="0">
                <a:hlinkClick r:id="rId3"/>
              </a:rPr>
              <a:t>http://el.wikipedia.org/wiki/%CE%99%CE%BF%CF%85%CE%B4%CE%B1%CF%8A%CF%83%CE%BC%CF%8C%CF%82</a:t>
            </a:r>
            <a:endParaRPr lang="el-GR" dirty="0" smtClean="0"/>
          </a:p>
          <a:p>
            <a:pPr>
              <a:buNone/>
            </a:pPr>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228</Words>
  <Application>Microsoft Office PowerPoint</Application>
  <PresentationFormat>On-screen Show (4:3)</PresentationFormat>
  <Paragraphs>11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ΠΡΟΤΥΠΟ ΠΕΙΡΑΜΑΤΙΚΟ ΓΥΜΝΑΣΙΟ ΕΥΑΓΓΕΛΙΚΗΣ ΣΧΟΛΗΣ ΣΜΥΡΝΗΣ</vt:lpstr>
      <vt:lpstr>Slide 2</vt:lpstr>
      <vt:lpstr>Slide 3</vt:lpstr>
      <vt:lpstr>Slide 4</vt:lpstr>
      <vt:lpstr>Slide 5</vt:lpstr>
      <vt:lpstr>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ΠΡΟΤΥΠΟ ΠΕΙΡΑΜΑΤΙΚΟ ΓΥΜΝΑΣΙΟ ΕΥΑΓΓΕΛΙΚΗΣ ΣΧΟΛΗΣ ΣΜΥΡΝΗΣ</dc:title>
  <dc:creator>anastadim</dc:creator>
  <cp:lastModifiedBy>anastadim</cp:lastModifiedBy>
  <cp:revision>1</cp:revision>
  <dcterms:created xsi:type="dcterms:W3CDTF">2014-11-29T20:11:28Z</dcterms:created>
  <dcterms:modified xsi:type="dcterms:W3CDTF">2014-11-29T20:24:38Z</dcterms:modified>
</cp:coreProperties>
</file>