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2" r:id="rId12"/>
    <p:sldId id="263" r:id="rId13"/>
    <p:sldId id="264" r:id="rId14"/>
  </p:sldIdLst>
  <p:sldSz cx="9144000" cy="6858000" type="screen4x3"/>
  <p:notesSz cx="6858000" cy="9144000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3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8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C160A-7162-435A-ACFA-9564E4A480A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7CB53223-1BA4-47FA-B920-A8A7C749FFF6}">
      <dgm:prSet phldrT="[Κείμενο]" phldr="1"/>
      <dgm:spPr/>
      <dgm:t>
        <a:bodyPr/>
        <a:lstStyle/>
        <a:p>
          <a:endParaRPr lang="el-GR" dirty="0"/>
        </a:p>
      </dgm:t>
    </dgm:pt>
    <dgm:pt modelId="{44AA1E28-B8EB-4965-9A15-465C4A6AF8E1}" type="parTrans" cxnId="{AC9ECDC0-458C-40FE-9370-CF79D15C001D}">
      <dgm:prSet/>
      <dgm:spPr/>
      <dgm:t>
        <a:bodyPr/>
        <a:lstStyle/>
        <a:p>
          <a:endParaRPr lang="el-GR"/>
        </a:p>
      </dgm:t>
    </dgm:pt>
    <dgm:pt modelId="{AECF4DBE-0C93-4393-B3E6-5D2E607672DF}" type="sibTrans" cxnId="{AC9ECDC0-458C-40FE-9370-CF79D15C001D}">
      <dgm:prSet/>
      <dgm:spPr/>
      <dgm:t>
        <a:bodyPr/>
        <a:lstStyle/>
        <a:p>
          <a:endParaRPr lang="el-GR"/>
        </a:p>
      </dgm:t>
    </dgm:pt>
    <dgm:pt modelId="{22A64AD7-A4F1-436B-9A90-8ABE606B5215}">
      <dgm:prSet phldrT="[Κείμενο]"/>
      <dgm:spPr/>
      <dgm:t>
        <a:bodyPr/>
        <a:lstStyle/>
        <a:p>
          <a:r>
            <a:rPr lang="el-GR" dirty="0" smtClean="0"/>
            <a:t>Οι άνθρωποι ένιωθαν φόβο για τη φύση και τους κινδύνους της</a:t>
          </a:r>
          <a:endParaRPr lang="el-GR" dirty="0"/>
        </a:p>
      </dgm:t>
    </dgm:pt>
    <dgm:pt modelId="{539B7397-E3C6-4652-B8FF-D10A6041E2DC}" type="parTrans" cxnId="{EFDC13EA-C1C3-4085-A7D2-C68B12149CE8}">
      <dgm:prSet/>
      <dgm:spPr/>
      <dgm:t>
        <a:bodyPr/>
        <a:lstStyle/>
        <a:p>
          <a:endParaRPr lang="el-GR"/>
        </a:p>
      </dgm:t>
    </dgm:pt>
    <dgm:pt modelId="{F5EB48CF-A133-48F6-BADF-C3C06B78AA6B}" type="sibTrans" cxnId="{EFDC13EA-C1C3-4085-A7D2-C68B12149CE8}">
      <dgm:prSet/>
      <dgm:spPr/>
      <dgm:t>
        <a:bodyPr/>
        <a:lstStyle/>
        <a:p>
          <a:endParaRPr lang="el-GR"/>
        </a:p>
      </dgm:t>
    </dgm:pt>
    <dgm:pt modelId="{1FF78DB5-5501-417E-9B8C-F7CF9D019C1F}">
      <dgm:prSet phldrT="[Κείμενο]" phldr="1"/>
      <dgm:spPr/>
      <dgm:t>
        <a:bodyPr/>
        <a:lstStyle/>
        <a:p>
          <a:endParaRPr lang="el-GR" dirty="0"/>
        </a:p>
      </dgm:t>
    </dgm:pt>
    <dgm:pt modelId="{AD1A81DB-6E8C-4108-B50B-985171E349ED}" type="parTrans" cxnId="{D56B41FC-CA2F-4847-A8D6-B0C47239C6FD}">
      <dgm:prSet/>
      <dgm:spPr/>
      <dgm:t>
        <a:bodyPr/>
        <a:lstStyle/>
        <a:p>
          <a:endParaRPr lang="el-GR"/>
        </a:p>
      </dgm:t>
    </dgm:pt>
    <dgm:pt modelId="{98C43965-DFB0-450F-A627-9F8EB630243C}" type="sibTrans" cxnId="{D56B41FC-CA2F-4847-A8D6-B0C47239C6FD}">
      <dgm:prSet/>
      <dgm:spPr/>
      <dgm:t>
        <a:bodyPr/>
        <a:lstStyle/>
        <a:p>
          <a:endParaRPr lang="el-GR"/>
        </a:p>
      </dgm:t>
    </dgm:pt>
    <dgm:pt modelId="{9FF81D34-B0B9-4D0A-A3D5-3F225A3DCE5D}">
      <dgm:prSet phldrT="[Κείμενο]"/>
      <dgm:spPr/>
      <dgm:t>
        <a:bodyPr/>
        <a:lstStyle/>
        <a:p>
          <a:r>
            <a:rPr lang="el-GR" dirty="0" smtClean="0"/>
            <a:t>Έφτιαξαν με τη φαντασία τους ήρωες για να νιώθουν ότι έχουν προστασία</a:t>
          </a:r>
          <a:endParaRPr lang="el-GR" dirty="0"/>
        </a:p>
      </dgm:t>
    </dgm:pt>
    <dgm:pt modelId="{30CCF152-2EE6-4889-AC12-BBADA941E53A}" type="parTrans" cxnId="{A348E925-BF17-4CE6-81D1-F9F68C33BC10}">
      <dgm:prSet/>
      <dgm:spPr/>
      <dgm:t>
        <a:bodyPr/>
        <a:lstStyle/>
        <a:p>
          <a:endParaRPr lang="el-GR"/>
        </a:p>
      </dgm:t>
    </dgm:pt>
    <dgm:pt modelId="{A71AC755-5FDC-4AD2-82A2-AD13D199D09C}" type="sibTrans" cxnId="{A348E925-BF17-4CE6-81D1-F9F68C33BC10}">
      <dgm:prSet/>
      <dgm:spPr/>
      <dgm:t>
        <a:bodyPr/>
        <a:lstStyle/>
        <a:p>
          <a:endParaRPr lang="el-GR"/>
        </a:p>
      </dgm:t>
    </dgm:pt>
    <dgm:pt modelId="{FFFD9D56-CFF3-4265-9D99-96A4624B53BB}">
      <dgm:prSet phldrT="[Κείμενο]" phldr="1"/>
      <dgm:spPr/>
      <dgm:t>
        <a:bodyPr/>
        <a:lstStyle/>
        <a:p>
          <a:endParaRPr lang="el-GR" dirty="0"/>
        </a:p>
      </dgm:t>
    </dgm:pt>
    <dgm:pt modelId="{3235BE84-E15B-49AB-810C-2AE4E654C9EF}" type="parTrans" cxnId="{CA0FF91B-CB36-4D62-BC2C-F35077CF1DCD}">
      <dgm:prSet/>
      <dgm:spPr/>
      <dgm:t>
        <a:bodyPr/>
        <a:lstStyle/>
        <a:p>
          <a:endParaRPr lang="el-GR"/>
        </a:p>
      </dgm:t>
    </dgm:pt>
    <dgm:pt modelId="{778B731B-26F1-420D-ABB4-83700A52269F}" type="sibTrans" cxnId="{CA0FF91B-CB36-4D62-BC2C-F35077CF1DCD}">
      <dgm:prSet/>
      <dgm:spPr/>
      <dgm:t>
        <a:bodyPr/>
        <a:lstStyle/>
        <a:p>
          <a:endParaRPr lang="el-GR"/>
        </a:p>
      </dgm:t>
    </dgm:pt>
    <dgm:pt modelId="{FCCDFF70-91A5-40DD-A73A-28C59426C94C}">
      <dgm:prSet phldrT="[Κείμενο]"/>
      <dgm:spPr/>
      <dgm:t>
        <a:bodyPr/>
        <a:lstStyle/>
        <a:p>
          <a:r>
            <a:rPr lang="el-GR" dirty="0" smtClean="0"/>
            <a:t>Ένας από αυτούς ήταν ο ΗΡΑΚΛΗΣ</a:t>
          </a:r>
          <a:endParaRPr lang="el-GR" dirty="0"/>
        </a:p>
      </dgm:t>
    </dgm:pt>
    <dgm:pt modelId="{947DE63E-688F-43EC-8227-160348B21B2F}" type="parTrans" cxnId="{C7F67DDC-1E6F-4B2A-8A50-ADB4EE562DBA}">
      <dgm:prSet/>
      <dgm:spPr/>
      <dgm:t>
        <a:bodyPr/>
        <a:lstStyle/>
        <a:p>
          <a:endParaRPr lang="el-GR"/>
        </a:p>
      </dgm:t>
    </dgm:pt>
    <dgm:pt modelId="{074753C9-6949-494D-AF16-CCA3311A7F9E}" type="sibTrans" cxnId="{C7F67DDC-1E6F-4B2A-8A50-ADB4EE562DBA}">
      <dgm:prSet/>
      <dgm:spPr/>
      <dgm:t>
        <a:bodyPr/>
        <a:lstStyle/>
        <a:p>
          <a:endParaRPr lang="el-GR"/>
        </a:p>
      </dgm:t>
    </dgm:pt>
    <dgm:pt modelId="{C4B76AEE-F58D-4170-81E7-67E3551665D9}" type="pres">
      <dgm:prSet presAssocID="{502C160A-7162-435A-ACFA-9564E4A480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15491C8-2319-41EC-826F-A8EB1BE072FB}" type="pres">
      <dgm:prSet presAssocID="{7CB53223-1BA4-47FA-B920-A8A7C749FFF6}" presName="composite" presStyleCnt="0"/>
      <dgm:spPr/>
      <dgm:t>
        <a:bodyPr/>
        <a:lstStyle/>
        <a:p>
          <a:endParaRPr lang="el-GR"/>
        </a:p>
      </dgm:t>
    </dgm:pt>
    <dgm:pt modelId="{D9F3B3A9-97C4-4EEB-9FBB-47E0C577D6F8}" type="pres">
      <dgm:prSet presAssocID="{7CB53223-1BA4-47FA-B920-A8A7C749FF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3BB92C-0018-436C-A239-A6575C4622EA}" type="pres">
      <dgm:prSet presAssocID="{7CB53223-1BA4-47FA-B920-A8A7C749FFF6}" presName="descendantText" presStyleLbl="alignAcc1" presStyleIdx="0" presStyleCnt="3" custLinFactNeighborX="0" custLinFactNeighborY="-8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21B2D5-DB88-4700-8FFD-ECB73F5BF064}" type="pres">
      <dgm:prSet presAssocID="{AECF4DBE-0C93-4393-B3E6-5D2E607672DF}" presName="sp" presStyleCnt="0"/>
      <dgm:spPr/>
      <dgm:t>
        <a:bodyPr/>
        <a:lstStyle/>
        <a:p>
          <a:endParaRPr lang="el-GR"/>
        </a:p>
      </dgm:t>
    </dgm:pt>
    <dgm:pt modelId="{EFF54179-9A8C-4022-9BEC-D9EE45547013}" type="pres">
      <dgm:prSet presAssocID="{1FF78DB5-5501-417E-9B8C-F7CF9D019C1F}" presName="composite" presStyleCnt="0"/>
      <dgm:spPr/>
      <dgm:t>
        <a:bodyPr/>
        <a:lstStyle/>
        <a:p>
          <a:endParaRPr lang="el-GR"/>
        </a:p>
      </dgm:t>
    </dgm:pt>
    <dgm:pt modelId="{2D5107D5-7EF3-458D-889B-BBCFA6B0F7E1}" type="pres">
      <dgm:prSet presAssocID="{1FF78DB5-5501-417E-9B8C-F7CF9D019C1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D41A53-276A-4F2B-AD5E-158BF047659D}" type="pres">
      <dgm:prSet presAssocID="{1FF78DB5-5501-417E-9B8C-F7CF9D019C1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ED6FB3-C12D-4FE5-B8BD-9D2EE598FF5C}" type="pres">
      <dgm:prSet presAssocID="{98C43965-DFB0-450F-A627-9F8EB630243C}" presName="sp" presStyleCnt="0"/>
      <dgm:spPr/>
      <dgm:t>
        <a:bodyPr/>
        <a:lstStyle/>
        <a:p>
          <a:endParaRPr lang="el-GR"/>
        </a:p>
      </dgm:t>
    </dgm:pt>
    <dgm:pt modelId="{716F9968-5C0C-4E44-B311-1B79F1B70B2F}" type="pres">
      <dgm:prSet presAssocID="{FFFD9D56-CFF3-4265-9D99-96A4624B53BB}" presName="composite" presStyleCnt="0"/>
      <dgm:spPr/>
      <dgm:t>
        <a:bodyPr/>
        <a:lstStyle/>
        <a:p>
          <a:endParaRPr lang="el-GR"/>
        </a:p>
      </dgm:t>
    </dgm:pt>
    <dgm:pt modelId="{AB686312-57F0-45E1-8C52-7E358CC25C18}" type="pres">
      <dgm:prSet presAssocID="{FFFD9D56-CFF3-4265-9D99-96A4624B53B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D2C067-F6C4-482A-BBAE-B3B3EF5E3299}" type="pres">
      <dgm:prSet presAssocID="{FFFD9D56-CFF3-4265-9D99-96A4624B53B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2DAA175-660F-4C4E-8C7B-7490CB71CF32}" type="presOf" srcId="{22A64AD7-A4F1-436B-9A90-8ABE606B5215}" destId="{883BB92C-0018-436C-A239-A6575C4622EA}" srcOrd="0" destOrd="0" presId="urn:microsoft.com/office/officeart/2005/8/layout/chevron2"/>
    <dgm:cxn modelId="{77763819-6756-41B1-9154-01B8848348C6}" type="presOf" srcId="{FCCDFF70-91A5-40DD-A73A-28C59426C94C}" destId="{ACD2C067-F6C4-482A-BBAE-B3B3EF5E3299}" srcOrd="0" destOrd="0" presId="urn:microsoft.com/office/officeart/2005/8/layout/chevron2"/>
    <dgm:cxn modelId="{EFDC13EA-C1C3-4085-A7D2-C68B12149CE8}" srcId="{7CB53223-1BA4-47FA-B920-A8A7C749FFF6}" destId="{22A64AD7-A4F1-436B-9A90-8ABE606B5215}" srcOrd="0" destOrd="0" parTransId="{539B7397-E3C6-4652-B8FF-D10A6041E2DC}" sibTransId="{F5EB48CF-A133-48F6-BADF-C3C06B78AA6B}"/>
    <dgm:cxn modelId="{D56B41FC-CA2F-4847-A8D6-B0C47239C6FD}" srcId="{502C160A-7162-435A-ACFA-9564E4A480A3}" destId="{1FF78DB5-5501-417E-9B8C-F7CF9D019C1F}" srcOrd="1" destOrd="0" parTransId="{AD1A81DB-6E8C-4108-B50B-985171E349ED}" sibTransId="{98C43965-DFB0-450F-A627-9F8EB630243C}"/>
    <dgm:cxn modelId="{69953B76-2ACD-49AF-B664-9F3401CA82C3}" type="presOf" srcId="{FFFD9D56-CFF3-4265-9D99-96A4624B53BB}" destId="{AB686312-57F0-45E1-8C52-7E358CC25C18}" srcOrd="0" destOrd="0" presId="urn:microsoft.com/office/officeart/2005/8/layout/chevron2"/>
    <dgm:cxn modelId="{AEC39D93-80ED-4773-803D-598F33B076CD}" type="presOf" srcId="{502C160A-7162-435A-ACFA-9564E4A480A3}" destId="{C4B76AEE-F58D-4170-81E7-67E3551665D9}" srcOrd="0" destOrd="0" presId="urn:microsoft.com/office/officeart/2005/8/layout/chevron2"/>
    <dgm:cxn modelId="{82F3B51B-BFB0-41D6-930A-2304D9D0D7E2}" type="presOf" srcId="{7CB53223-1BA4-47FA-B920-A8A7C749FFF6}" destId="{D9F3B3A9-97C4-4EEB-9FBB-47E0C577D6F8}" srcOrd="0" destOrd="0" presId="urn:microsoft.com/office/officeart/2005/8/layout/chevron2"/>
    <dgm:cxn modelId="{A348E925-BF17-4CE6-81D1-F9F68C33BC10}" srcId="{1FF78DB5-5501-417E-9B8C-F7CF9D019C1F}" destId="{9FF81D34-B0B9-4D0A-A3D5-3F225A3DCE5D}" srcOrd="0" destOrd="0" parTransId="{30CCF152-2EE6-4889-AC12-BBADA941E53A}" sibTransId="{A71AC755-5FDC-4AD2-82A2-AD13D199D09C}"/>
    <dgm:cxn modelId="{C63A4C7F-CD68-4C89-97F2-97156EEFE495}" type="presOf" srcId="{9FF81D34-B0B9-4D0A-A3D5-3F225A3DCE5D}" destId="{F2D41A53-276A-4F2B-AD5E-158BF047659D}" srcOrd="0" destOrd="0" presId="urn:microsoft.com/office/officeart/2005/8/layout/chevron2"/>
    <dgm:cxn modelId="{CA0FF91B-CB36-4D62-BC2C-F35077CF1DCD}" srcId="{502C160A-7162-435A-ACFA-9564E4A480A3}" destId="{FFFD9D56-CFF3-4265-9D99-96A4624B53BB}" srcOrd="2" destOrd="0" parTransId="{3235BE84-E15B-49AB-810C-2AE4E654C9EF}" sibTransId="{778B731B-26F1-420D-ABB4-83700A52269F}"/>
    <dgm:cxn modelId="{FF119015-A3BB-4472-B857-E1DF9164E25F}" type="presOf" srcId="{1FF78DB5-5501-417E-9B8C-F7CF9D019C1F}" destId="{2D5107D5-7EF3-458D-889B-BBCFA6B0F7E1}" srcOrd="0" destOrd="0" presId="urn:microsoft.com/office/officeart/2005/8/layout/chevron2"/>
    <dgm:cxn modelId="{C7F67DDC-1E6F-4B2A-8A50-ADB4EE562DBA}" srcId="{FFFD9D56-CFF3-4265-9D99-96A4624B53BB}" destId="{FCCDFF70-91A5-40DD-A73A-28C59426C94C}" srcOrd="0" destOrd="0" parTransId="{947DE63E-688F-43EC-8227-160348B21B2F}" sibTransId="{074753C9-6949-494D-AF16-CCA3311A7F9E}"/>
    <dgm:cxn modelId="{AC9ECDC0-458C-40FE-9370-CF79D15C001D}" srcId="{502C160A-7162-435A-ACFA-9564E4A480A3}" destId="{7CB53223-1BA4-47FA-B920-A8A7C749FFF6}" srcOrd="0" destOrd="0" parTransId="{44AA1E28-B8EB-4965-9A15-465C4A6AF8E1}" sibTransId="{AECF4DBE-0C93-4393-B3E6-5D2E607672DF}"/>
    <dgm:cxn modelId="{CCB9D690-1E61-47A7-9F55-027365E84144}" type="presParOf" srcId="{C4B76AEE-F58D-4170-81E7-67E3551665D9}" destId="{C15491C8-2319-41EC-826F-A8EB1BE072FB}" srcOrd="0" destOrd="0" presId="urn:microsoft.com/office/officeart/2005/8/layout/chevron2"/>
    <dgm:cxn modelId="{E6A39728-5C72-4B04-9D06-01A9CA07FF25}" type="presParOf" srcId="{C15491C8-2319-41EC-826F-A8EB1BE072FB}" destId="{D9F3B3A9-97C4-4EEB-9FBB-47E0C577D6F8}" srcOrd="0" destOrd="0" presId="urn:microsoft.com/office/officeart/2005/8/layout/chevron2"/>
    <dgm:cxn modelId="{128118A6-F174-4BB2-A635-7A6B6071DCA0}" type="presParOf" srcId="{C15491C8-2319-41EC-826F-A8EB1BE072FB}" destId="{883BB92C-0018-436C-A239-A6575C4622EA}" srcOrd="1" destOrd="0" presId="urn:microsoft.com/office/officeart/2005/8/layout/chevron2"/>
    <dgm:cxn modelId="{5DFF6D3A-4B1B-46E8-BBF4-6BEC64723053}" type="presParOf" srcId="{C4B76AEE-F58D-4170-81E7-67E3551665D9}" destId="{9921B2D5-DB88-4700-8FFD-ECB73F5BF064}" srcOrd="1" destOrd="0" presId="urn:microsoft.com/office/officeart/2005/8/layout/chevron2"/>
    <dgm:cxn modelId="{A42F2DD4-A806-4079-A4D3-9A6DD52C8D13}" type="presParOf" srcId="{C4B76AEE-F58D-4170-81E7-67E3551665D9}" destId="{EFF54179-9A8C-4022-9BEC-D9EE45547013}" srcOrd="2" destOrd="0" presId="urn:microsoft.com/office/officeart/2005/8/layout/chevron2"/>
    <dgm:cxn modelId="{F40D5F7E-7C53-4EFC-8060-6F3D51915864}" type="presParOf" srcId="{EFF54179-9A8C-4022-9BEC-D9EE45547013}" destId="{2D5107D5-7EF3-458D-889B-BBCFA6B0F7E1}" srcOrd="0" destOrd="0" presId="urn:microsoft.com/office/officeart/2005/8/layout/chevron2"/>
    <dgm:cxn modelId="{3458EB87-63BE-4A67-AB66-1CF0BC08C86D}" type="presParOf" srcId="{EFF54179-9A8C-4022-9BEC-D9EE45547013}" destId="{F2D41A53-276A-4F2B-AD5E-158BF047659D}" srcOrd="1" destOrd="0" presId="urn:microsoft.com/office/officeart/2005/8/layout/chevron2"/>
    <dgm:cxn modelId="{9AE9D597-A1C3-4AD8-B641-17E0F151030E}" type="presParOf" srcId="{C4B76AEE-F58D-4170-81E7-67E3551665D9}" destId="{15ED6FB3-C12D-4FE5-B8BD-9D2EE598FF5C}" srcOrd="3" destOrd="0" presId="urn:microsoft.com/office/officeart/2005/8/layout/chevron2"/>
    <dgm:cxn modelId="{A7067D90-2236-4C93-962B-A18C0EAA27E9}" type="presParOf" srcId="{C4B76AEE-F58D-4170-81E7-67E3551665D9}" destId="{716F9968-5C0C-4E44-B311-1B79F1B70B2F}" srcOrd="4" destOrd="0" presId="urn:microsoft.com/office/officeart/2005/8/layout/chevron2"/>
    <dgm:cxn modelId="{B8769E34-6CB0-4061-9BA6-22B33A32BF54}" type="presParOf" srcId="{716F9968-5C0C-4E44-B311-1B79F1B70B2F}" destId="{AB686312-57F0-45E1-8C52-7E358CC25C18}" srcOrd="0" destOrd="0" presId="urn:microsoft.com/office/officeart/2005/8/layout/chevron2"/>
    <dgm:cxn modelId="{3C9347A7-488B-44F3-A9F1-762291247B05}" type="presParOf" srcId="{716F9968-5C0C-4E44-B311-1B79F1B70B2F}" destId="{ACD2C067-F6C4-482A-BBAE-B3B3EF5E3299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B456E-67EB-4C49-9A90-05E8AD8F36CD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C87BDBFE-FF36-4757-A238-54BF09F857CD}">
      <dgm:prSet phldrT="[Κείμενο]"/>
      <dgm:spPr/>
      <dgm:t>
        <a:bodyPr/>
        <a:lstStyle/>
        <a:p>
          <a:r>
            <a:rPr lang="el-GR" dirty="0" smtClean="0"/>
            <a:t>ΔΙΑΣ</a:t>
          </a:r>
          <a:endParaRPr lang="el-GR" dirty="0"/>
        </a:p>
      </dgm:t>
    </dgm:pt>
    <dgm:pt modelId="{FBFABB9B-0734-46EC-979A-22D4138011D8}" type="parTrans" cxnId="{1532C7C1-A198-49A1-BDCC-32A426BB86D9}">
      <dgm:prSet/>
      <dgm:spPr/>
      <dgm:t>
        <a:bodyPr/>
        <a:lstStyle/>
        <a:p>
          <a:endParaRPr lang="el-GR"/>
        </a:p>
      </dgm:t>
    </dgm:pt>
    <dgm:pt modelId="{0653E551-041E-4D35-9F72-9CDC9CA00D01}" type="sibTrans" cxnId="{1532C7C1-A198-49A1-BDCC-32A426BB86D9}">
      <dgm:prSet/>
      <dgm:spPr/>
      <dgm:t>
        <a:bodyPr/>
        <a:lstStyle/>
        <a:p>
          <a:endParaRPr lang="el-GR"/>
        </a:p>
      </dgm:t>
    </dgm:pt>
    <dgm:pt modelId="{D5975684-CC49-4A3D-82CA-22773E2D1657}">
      <dgm:prSet phldrT="[Κείμενο]"/>
      <dgm:spPr/>
      <dgm:t>
        <a:bodyPr/>
        <a:lstStyle/>
        <a:p>
          <a:r>
            <a:rPr lang="el-GR" dirty="0" smtClean="0"/>
            <a:t>ΑΛΚΜΗΝΗ</a:t>
          </a:r>
          <a:endParaRPr lang="el-GR" dirty="0"/>
        </a:p>
      </dgm:t>
    </dgm:pt>
    <dgm:pt modelId="{C75C7263-E5B8-4956-A560-37B99624D84B}" type="parTrans" cxnId="{092C515F-B3FB-44C6-B2E6-988E3AD45EBE}">
      <dgm:prSet/>
      <dgm:spPr/>
      <dgm:t>
        <a:bodyPr/>
        <a:lstStyle/>
        <a:p>
          <a:endParaRPr lang="el-GR"/>
        </a:p>
      </dgm:t>
    </dgm:pt>
    <dgm:pt modelId="{CD76E570-A161-4EC4-8940-22E4343A8D48}" type="sibTrans" cxnId="{092C515F-B3FB-44C6-B2E6-988E3AD45EBE}">
      <dgm:prSet/>
      <dgm:spPr/>
      <dgm:t>
        <a:bodyPr/>
        <a:lstStyle/>
        <a:p>
          <a:endParaRPr lang="el-GR"/>
        </a:p>
      </dgm:t>
    </dgm:pt>
    <dgm:pt modelId="{AD2AD948-7AED-4744-B5CC-BD887C3A12A6}">
      <dgm:prSet phldrT="[Κείμενο]"/>
      <dgm:spPr/>
      <dgm:t>
        <a:bodyPr/>
        <a:lstStyle/>
        <a:p>
          <a:r>
            <a:rPr lang="el-GR" dirty="0" smtClean="0"/>
            <a:t>ΗΡΑΚΛΗΣ</a:t>
          </a:r>
        </a:p>
      </dgm:t>
    </dgm:pt>
    <dgm:pt modelId="{78653A46-9608-4AA0-84AB-A6766643DED2}" type="parTrans" cxnId="{47D6A1E3-C095-44A6-8DFB-C8C64245ABA7}">
      <dgm:prSet/>
      <dgm:spPr/>
      <dgm:t>
        <a:bodyPr/>
        <a:lstStyle/>
        <a:p>
          <a:endParaRPr lang="el-GR"/>
        </a:p>
      </dgm:t>
    </dgm:pt>
    <dgm:pt modelId="{7423139B-63A9-4C84-86FF-28BFE91E52D3}" type="sibTrans" cxnId="{47D6A1E3-C095-44A6-8DFB-C8C64245ABA7}">
      <dgm:prSet/>
      <dgm:spPr/>
      <dgm:t>
        <a:bodyPr/>
        <a:lstStyle/>
        <a:p>
          <a:endParaRPr lang="el-GR"/>
        </a:p>
      </dgm:t>
    </dgm:pt>
    <dgm:pt modelId="{6ECE8CCE-A09E-45C7-AB5A-EA3E2EF09111}" type="pres">
      <dgm:prSet presAssocID="{DCCB456E-67EB-4C49-9A90-05E8AD8F36CD}" presName="Name0" presStyleCnt="0">
        <dgm:presLayoutVars>
          <dgm:dir/>
          <dgm:resizeHandles val="exact"/>
        </dgm:presLayoutVars>
      </dgm:prSet>
      <dgm:spPr/>
    </dgm:pt>
    <dgm:pt modelId="{87DF7865-AA2F-4628-B35A-818E189D10E8}" type="pres">
      <dgm:prSet presAssocID="{DCCB456E-67EB-4C49-9A90-05E8AD8F36CD}" presName="vNodes" presStyleCnt="0"/>
      <dgm:spPr/>
    </dgm:pt>
    <dgm:pt modelId="{895BCC09-5EF9-4A06-BB8C-FDEB8C3C9446}" type="pres">
      <dgm:prSet presAssocID="{C87BDBFE-FF36-4757-A238-54BF09F857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A82AC8-886F-405C-93CF-CC2D41AE3BCF}" type="pres">
      <dgm:prSet presAssocID="{0653E551-041E-4D35-9F72-9CDC9CA00D01}" presName="spacerT" presStyleCnt="0"/>
      <dgm:spPr/>
    </dgm:pt>
    <dgm:pt modelId="{C6F5ED60-77F9-46F3-A74E-591FC205C1DB}" type="pres">
      <dgm:prSet presAssocID="{0653E551-041E-4D35-9F72-9CDC9CA00D01}" presName="sibTrans" presStyleLbl="sibTrans2D1" presStyleIdx="0" presStyleCnt="2"/>
      <dgm:spPr/>
      <dgm:t>
        <a:bodyPr/>
        <a:lstStyle/>
        <a:p>
          <a:endParaRPr lang="el-GR"/>
        </a:p>
      </dgm:t>
    </dgm:pt>
    <dgm:pt modelId="{EC5B3C14-91FB-4DA4-8514-D9E61C39D8A8}" type="pres">
      <dgm:prSet presAssocID="{0653E551-041E-4D35-9F72-9CDC9CA00D01}" presName="spacerB" presStyleCnt="0"/>
      <dgm:spPr/>
    </dgm:pt>
    <dgm:pt modelId="{931D5065-8C8A-40A1-B2EB-FF4D92F6BCF3}" type="pres">
      <dgm:prSet presAssocID="{D5975684-CC49-4A3D-82CA-22773E2D1657}" presName="node" presStyleLbl="node1" presStyleIdx="1" presStyleCnt="3" custLinFactNeighborX="2438" custLinFactNeighborY="-346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FEAB2A-0D9D-48D8-B5EC-F6FF69BFFAA9}" type="pres">
      <dgm:prSet presAssocID="{DCCB456E-67EB-4C49-9A90-05E8AD8F36CD}" presName="sibTransLast" presStyleLbl="sibTrans2D1" presStyleIdx="1" presStyleCnt="2"/>
      <dgm:spPr/>
      <dgm:t>
        <a:bodyPr/>
        <a:lstStyle/>
        <a:p>
          <a:endParaRPr lang="el-GR"/>
        </a:p>
      </dgm:t>
    </dgm:pt>
    <dgm:pt modelId="{E8165452-7E29-4817-9BCE-F568F7B1CFE5}" type="pres">
      <dgm:prSet presAssocID="{DCCB456E-67EB-4C49-9A90-05E8AD8F36CD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C9579BBF-D770-4CEB-B0E0-2157E2638C0D}" type="pres">
      <dgm:prSet presAssocID="{DCCB456E-67EB-4C49-9A90-05E8AD8F36CD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219165A-8C14-4B0B-B3E6-57A787F154DC}" type="presOf" srcId="{DCCB456E-67EB-4C49-9A90-05E8AD8F36CD}" destId="{6ECE8CCE-A09E-45C7-AB5A-EA3E2EF09111}" srcOrd="0" destOrd="0" presId="urn:microsoft.com/office/officeart/2005/8/layout/equation2"/>
    <dgm:cxn modelId="{092C515F-B3FB-44C6-B2E6-988E3AD45EBE}" srcId="{DCCB456E-67EB-4C49-9A90-05E8AD8F36CD}" destId="{D5975684-CC49-4A3D-82CA-22773E2D1657}" srcOrd="1" destOrd="0" parTransId="{C75C7263-E5B8-4956-A560-37B99624D84B}" sibTransId="{CD76E570-A161-4EC4-8940-22E4343A8D48}"/>
    <dgm:cxn modelId="{1532C7C1-A198-49A1-BDCC-32A426BB86D9}" srcId="{DCCB456E-67EB-4C49-9A90-05E8AD8F36CD}" destId="{C87BDBFE-FF36-4757-A238-54BF09F857CD}" srcOrd="0" destOrd="0" parTransId="{FBFABB9B-0734-46EC-979A-22D4138011D8}" sibTransId="{0653E551-041E-4D35-9F72-9CDC9CA00D01}"/>
    <dgm:cxn modelId="{D9D7321D-1AE6-490A-8542-FBC2A89DBD89}" type="presOf" srcId="{0653E551-041E-4D35-9F72-9CDC9CA00D01}" destId="{C6F5ED60-77F9-46F3-A74E-591FC205C1DB}" srcOrd="0" destOrd="0" presId="urn:microsoft.com/office/officeart/2005/8/layout/equation2"/>
    <dgm:cxn modelId="{2FEBBE9C-0F84-46C2-B737-0E0F62D185B4}" type="presOf" srcId="{C87BDBFE-FF36-4757-A238-54BF09F857CD}" destId="{895BCC09-5EF9-4A06-BB8C-FDEB8C3C9446}" srcOrd="0" destOrd="0" presId="urn:microsoft.com/office/officeart/2005/8/layout/equation2"/>
    <dgm:cxn modelId="{85F77EF2-760F-4C81-9089-72FC2161C9AC}" type="presOf" srcId="{CD76E570-A161-4EC4-8940-22E4343A8D48}" destId="{E8165452-7E29-4817-9BCE-F568F7B1CFE5}" srcOrd="1" destOrd="0" presId="urn:microsoft.com/office/officeart/2005/8/layout/equation2"/>
    <dgm:cxn modelId="{30F08A7E-9FE1-40A8-922D-481431A55BD5}" type="presOf" srcId="{CD76E570-A161-4EC4-8940-22E4343A8D48}" destId="{13FEAB2A-0D9D-48D8-B5EC-F6FF69BFFAA9}" srcOrd="0" destOrd="0" presId="urn:microsoft.com/office/officeart/2005/8/layout/equation2"/>
    <dgm:cxn modelId="{7AD25493-99CB-4E38-ADB1-E3418D83EA32}" type="presOf" srcId="{D5975684-CC49-4A3D-82CA-22773E2D1657}" destId="{931D5065-8C8A-40A1-B2EB-FF4D92F6BCF3}" srcOrd="0" destOrd="0" presId="urn:microsoft.com/office/officeart/2005/8/layout/equation2"/>
    <dgm:cxn modelId="{E99CCA89-5C4B-4A05-B627-0A5CA10C2331}" type="presOf" srcId="{AD2AD948-7AED-4744-B5CC-BD887C3A12A6}" destId="{C9579BBF-D770-4CEB-B0E0-2157E2638C0D}" srcOrd="0" destOrd="0" presId="urn:microsoft.com/office/officeart/2005/8/layout/equation2"/>
    <dgm:cxn modelId="{47D6A1E3-C095-44A6-8DFB-C8C64245ABA7}" srcId="{DCCB456E-67EB-4C49-9A90-05E8AD8F36CD}" destId="{AD2AD948-7AED-4744-B5CC-BD887C3A12A6}" srcOrd="2" destOrd="0" parTransId="{78653A46-9608-4AA0-84AB-A6766643DED2}" sibTransId="{7423139B-63A9-4C84-86FF-28BFE91E52D3}"/>
    <dgm:cxn modelId="{68824345-44A0-4422-8CCA-F503AD102E14}" type="presParOf" srcId="{6ECE8CCE-A09E-45C7-AB5A-EA3E2EF09111}" destId="{87DF7865-AA2F-4628-B35A-818E189D10E8}" srcOrd="0" destOrd="0" presId="urn:microsoft.com/office/officeart/2005/8/layout/equation2"/>
    <dgm:cxn modelId="{48D4E19B-4EB5-45FD-871B-68B4E9A4D8E3}" type="presParOf" srcId="{87DF7865-AA2F-4628-B35A-818E189D10E8}" destId="{895BCC09-5EF9-4A06-BB8C-FDEB8C3C9446}" srcOrd="0" destOrd="0" presId="urn:microsoft.com/office/officeart/2005/8/layout/equation2"/>
    <dgm:cxn modelId="{990FF5F6-2C0E-4A60-A4B6-CE95134BA61E}" type="presParOf" srcId="{87DF7865-AA2F-4628-B35A-818E189D10E8}" destId="{8CA82AC8-886F-405C-93CF-CC2D41AE3BCF}" srcOrd="1" destOrd="0" presId="urn:microsoft.com/office/officeart/2005/8/layout/equation2"/>
    <dgm:cxn modelId="{BF169766-5EB0-4F78-9B04-68AD2CF83C5B}" type="presParOf" srcId="{87DF7865-AA2F-4628-B35A-818E189D10E8}" destId="{C6F5ED60-77F9-46F3-A74E-591FC205C1DB}" srcOrd="2" destOrd="0" presId="urn:microsoft.com/office/officeart/2005/8/layout/equation2"/>
    <dgm:cxn modelId="{B43C2930-E7A0-474A-A90B-58F8FF2D4F1B}" type="presParOf" srcId="{87DF7865-AA2F-4628-B35A-818E189D10E8}" destId="{EC5B3C14-91FB-4DA4-8514-D9E61C39D8A8}" srcOrd="3" destOrd="0" presId="urn:microsoft.com/office/officeart/2005/8/layout/equation2"/>
    <dgm:cxn modelId="{449AF674-718B-48BA-BEDE-FD1E4F047948}" type="presParOf" srcId="{87DF7865-AA2F-4628-B35A-818E189D10E8}" destId="{931D5065-8C8A-40A1-B2EB-FF4D92F6BCF3}" srcOrd="4" destOrd="0" presId="urn:microsoft.com/office/officeart/2005/8/layout/equation2"/>
    <dgm:cxn modelId="{EB713A8D-99C4-4689-9289-F72715B978AF}" type="presParOf" srcId="{6ECE8CCE-A09E-45C7-AB5A-EA3E2EF09111}" destId="{13FEAB2A-0D9D-48D8-B5EC-F6FF69BFFAA9}" srcOrd="1" destOrd="0" presId="urn:microsoft.com/office/officeart/2005/8/layout/equation2"/>
    <dgm:cxn modelId="{58F5BC74-393E-4373-B3A4-9B0E7F1D20ED}" type="presParOf" srcId="{13FEAB2A-0D9D-48D8-B5EC-F6FF69BFFAA9}" destId="{E8165452-7E29-4817-9BCE-F568F7B1CFE5}" srcOrd="0" destOrd="0" presId="urn:microsoft.com/office/officeart/2005/8/layout/equation2"/>
    <dgm:cxn modelId="{E948C0F3-14AA-46FA-A366-8C5B3692F89E}" type="presParOf" srcId="{6ECE8CCE-A09E-45C7-AB5A-EA3E2EF09111}" destId="{C9579BBF-D770-4CEB-B0E0-2157E2638C0D}" srcOrd="2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89ABAE-1E00-4C23-8BE0-9BCC9EEF3E4A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25BDE0DB-C849-405E-B84B-8F84AAA3060D}">
      <dgm:prSet phldrT="[Κείμενο]"/>
      <dgm:spPr/>
      <dgm:t>
        <a:bodyPr/>
        <a:lstStyle/>
        <a:p>
          <a:r>
            <a:rPr lang="el-GR" dirty="0" smtClean="0"/>
            <a:t>Ήρα </a:t>
          </a:r>
          <a:r>
            <a:rPr lang="el-GR" dirty="0" smtClean="0">
              <a:sym typeface="Wingdings" pitchFamily="2" charset="2"/>
            </a:rPr>
            <a:t> Ζήλευε τον Ηρακλή</a:t>
          </a:r>
          <a:endParaRPr lang="el-GR" dirty="0"/>
        </a:p>
      </dgm:t>
    </dgm:pt>
    <dgm:pt modelId="{6EE6BE81-C77D-4AE6-AF47-D789BE7B5605}" type="parTrans" cxnId="{346109A5-01C6-4F93-B1A2-81EE2FD50AD6}">
      <dgm:prSet/>
      <dgm:spPr/>
      <dgm:t>
        <a:bodyPr/>
        <a:lstStyle/>
        <a:p>
          <a:endParaRPr lang="el-GR"/>
        </a:p>
      </dgm:t>
    </dgm:pt>
    <dgm:pt modelId="{C6081E42-CBCB-4FEC-8856-CDB705557B88}" type="sibTrans" cxnId="{346109A5-01C6-4F93-B1A2-81EE2FD50AD6}">
      <dgm:prSet/>
      <dgm:spPr/>
      <dgm:t>
        <a:bodyPr/>
        <a:lstStyle/>
        <a:p>
          <a:endParaRPr lang="el-GR"/>
        </a:p>
      </dgm:t>
    </dgm:pt>
    <dgm:pt modelId="{3764869A-8BD5-4D39-A449-CEB2DFA4B5DB}">
      <dgm:prSet phldrT="[Κείμενο]"/>
      <dgm:spPr/>
      <dgm:t>
        <a:bodyPr/>
        <a:lstStyle/>
        <a:p>
          <a:r>
            <a:rPr lang="el-GR" dirty="0" smtClean="0"/>
            <a:t>Δίας </a:t>
          </a:r>
          <a:r>
            <a:rPr lang="el-GR" dirty="0" smtClean="0">
              <a:sym typeface="Wingdings" pitchFamily="2" charset="2"/>
            </a:rPr>
            <a:t> Διέταξε τον Ερμή να φέρει τον Ηρακλή στον Όλυμπο</a:t>
          </a:r>
          <a:endParaRPr lang="el-GR" dirty="0"/>
        </a:p>
      </dgm:t>
    </dgm:pt>
    <dgm:pt modelId="{1F3159D0-4A44-459B-AAF9-AB00048EF4EC}" type="parTrans" cxnId="{799A2A6A-7FD6-44A7-BA07-373EB0F8EE24}">
      <dgm:prSet/>
      <dgm:spPr/>
      <dgm:t>
        <a:bodyPr/>
        <a:lstStyle/>
        <a:p>
          <a:endParaRPr lang="el-GR"/>
        </a:p>
      </dgm:t>
    </dgm:pt>
    <dgm:pt modelId="{6FC09981-1769-41B9-B26C-5A7BF92D8314}" type="sibTrans" cxnId="{799A2A6A-7FD6-44A7-BA07-373EB0F8EE24}">
      <dgm:prSet/>
      <dgm:spPr/>
      <dgm:t>
        <a:bodyPr/>
        <a:lstStyle/>
        <a:p>
          <a:endParaRPr lang="el-GR"/>
        </a:p>
      </dgm:t>
    </dgm:pt>
    <dgm:pt modelId="{6F3AAF56-EB44-438A-BFB2-D146D911E62A}">
      <dgm:prSet phldrT="[Κείμενο]"/>
      <dgm:spPr/>
      <dgm:t>
        <a:bodyPr/>
        <a:lstStyle/>
        <a:p>
          <a:r>
            <a:rPr lang="el-GR" dirty="0" smtClean="0"/>
            <a:t>Ερμής </a:t>
          </a:r>
          <a:r>
            <a:rPr lang="el-GR" dirty="0" smtClean="0">
              <a:sym typeface="Wingdings" pitchFamily="2" charset="2"/>
            </a:rPr>
            <a:t> Βάζει τον Ηρακλή να πιει γάλα από το στήθος της Ήρας όσο εκείνη κοιμόταν</a:t>
          </a:r>
          <a:endParaRPr lang="el-GR" dirty="0"/>
        </a:p>
      </dgm:t>
    </dgm:pt>
    <dgm:pt modelId="{4F2B48A3-AA98-4C22-BB8A-630F8735BAED}" type="parTrans" cxnId="{FE161BE1-B4C4-444F-BB6F-DEC0307805DD}">
      <dgm:prSet/>
      <dgm:spPr/>
      <dgm:t>
        <a:bodyPr/>
        <a:lstStyle/>
        <a:p>
          <a:endParaRPr lang="el-GR"/>
        </a:p>
      </dgm:t>
    </dgm:pt>
    <dgm:pt modelId="{B93A96F6-92CF-4509-A44A-47BEF3EED4B6}" type="sibTrans" cxnId="{FE161BE1-B4C4-444F-BB6F-DEC0307805DD}">
      <dgm:prSet/>
      <dgm:spPr/>
      <dgm:t>
        <a:bodyPr/>
        <a:lstStyle/>
        <a:p>
          <a:endParaRPr lang="el-GR"/>
        </a:p>
      </dgm:t>
    </dgm:pt>
    <dgm:pt modelId="{6C5C6D35-B208-4437-8FFA-50A5885DEAFF}" type="pres">
      <dgm:prSet presAssocID="{0A89ABAE-1E00-4C23-8BE0-9BCC9EEF3E4A}" presName="linearFlow" presStyleCnt="0">
        <dgm:presLayoutVars>
          <dgm:dir/>
          <dgm:resizeHandles val="exact"/>
        </dgm:presLayoutVars>
      </dgm:prSet>
      <dgm:spPr/>
    </dgm:pt>
    <dgm:pt modelId="{99795F87-A932-496E-AFD3-8E451B5AC292}" type="pres">
      <dgm:prSet presAssocID="{25BDE0DB-C849-405E-B84B-8F84AAA3060D}" presName="composite" presStyleCnt="0"/>
      <dgm:spPr/>
    </dgm:pt>
    <dgm:pt modelId="{07A49F52-92BF-40F9-9E11-62DF1C959820}" type="pres">
      <dgm:prSet presAssocID="{25BDE0DB-C849-405E-B84B-8F84AAA3060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463A0793-186D-4458-AD48-E2D87F99758F}" type="pres">
      <dgm:prSet presAssocID="{25BDE0DB-C849-405E-B84B-8F84AAA3060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8B087F-3B6B-45A2-9461-2A1212079AB1}" type="pres">
      <dgm:prSet presAssocID="{C6081E42-CBCB-4FEC-8856-CDB705557B88}" presName="spacing" presStyleCnt="0"/>
      <dgm:spPr/>
    </dgm:pt>
    <dgm:pt modelId="{7BF58264-1F12-4BBC-9770-3373927A9737}" type="pres">
      <dgm:prSet presAssocID="{3764869A-8BD5-4D39-A449-CEB2DFA4B5DB}" presName="composite" presStyleCnt="0"/>
      <dgm:spPr/>
    </dgm:pt>
    <dgm:pt modelId="{6D01D10F-F6D6-43BC-9A98-0311D32D68CD}" type="pres">
      <dgm:prSet presAssocID="{3764869A-8BD5-4D39-A449-CEB2DFA4B5D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AEC513-D022-45E1-AB7F-9464BEE5B895}" type="pres">
      <dgm:prSet presAssocID="{3764869A-8BD5-4D39-A449-CEB2DFA4B5D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8FD951-1E76-4DC2-870B-05D9FE13EE44}" type="pres">
      <dgm:prSet presAssocID="{6FC09981-1769-41B9-B26C-5A7BF92D8314}" presName="spacing" presStyleCnt="0"/>
      <dgm:spPr/>
    </dgm:pt>
    <dgm:pt modelId="{02D81B50-7403-4957-944F-900BE2CAC92E}" type="pres">
      <dgm:prSet presAssocID="{6F3AAF56-EB44-438A-BFB2-D146D911E62A}" presName="composite" presStyleCnt="0"/>
      <dgm:spPr/>
    </dgm:pt>
    <dgm:pt modelId="{6B7A7A5C-5A5B-490D-90B4-2B9D74331EE0}" type="pres">
      <dgm:prSet presAssocID="{6F3AAF56-EB44-438A-BFB2-D146D911E62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70979B-4A21-45E2-8F71-421C7799819F}" type="pres">
      <dgm:prSet presAssocID="{6F3AAF56-EB44-438A-BFB2-D146D911E62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E161BE1-B4C4-444F-BB6F-DEC0307805DD}" srcId="{0A89ABAE-1E00-4C23-8BE0-9BCC9EEF3E4A}" destId="{6F3AAF56-EB44-438A-BFB2-D146D911E62A}" srcOrd="2" destOrd="0" parTransId="{4F2B48A3-AA98-4C22-BB8A-630F8735BAED}" sibTransId="{B93A96F6-92CF-4509-A44A-47BEF3EED4B6}"/>
    <dgm:cxn modelId="{346109A5-01C6-4F93-B1A2-81EE2FD50AD6}" srcId="{0A89ABAE-1E00-4C23-8BE0-9BCC9EEF3E4A}" destId="{25BDE0DB-C849-405E-B84B-8F84AAA3060D}" srcOrd="0" destOrd="0" parTransId="{6EE6BE81-C77D-4AE6-AF47-D789BE7B5605}" sibTransId="{C6081E42-CBCB-4FEC-8856-CDB705557B88}"/>
    <dgm:cxn modelId="{799A2A6A-7FD6-44A7-BA07-373EB0F8EE24}" srcId="{0A89ABAE-1E00-4C23-8BE0-9BCC9EEF3E4A}" destId="{3764869A-8BD5-4D39-A449-CEB2DFA4B5DB}" srcOrd="1" destOrd="0" parTransId="{1F3159D0-4A44-459B-AAF9-AB00048EF4EC}" sibTransId="{6FC09981-1769-41B9-B26C-5A7BF92D8314}"/>
    <dgm:cxn modelId="{EE6A3C5B-2D32-427F-99BD-8C49B6A787FE}" type="presOf" srcId="{0A89ABAE-1E00-4C23-8BE0-9BCC9EEF3E4A}" destId="{6C5C6D35-B208-4437-8FFA-50A5885DEAFF}" srcOrd="0" destOrd="0" presId="urn:microsoft.com/office/officeart/2005/8/layout/vList3"/>
    <dgm:cxn modelId="{5A64B915-C6A1-48E0-9AEB-A5E44EA5C553}" type="presOf" srcId="{25BDE0DB-C849-405E-B84B-8F84AAA3060D}" destId="{463A0793-186D-4458-AD48-E2D87F99758F}" srcOrd="0" destOrd="0" presId="urn:microsoft.com/office/officeart/2005/8/layout/vList3"/>
    <dgm:cxn modelId="{EA29D957-861E-4F20-8650-807076D7A9B4}" type="presOf" srcId="{3764869A-8BD5-4D39-A449-CEB2DFA4B5DB}" destId="{98AEC513-D022-45E1-AB7F-9464BEE5B895}" srcOrd="0" destOrd="0" presId="urn:microsoft.com/office/officeart/2005/8/layout/vList3"/>
    <dgm:cxn modelId="{9456EA18-EA0F-4A68-99B0-5E7992E01CD3}" type="presOf" srcId="{6F3AAF56-EB44-438A-BFB2-D146D911E62A}" destId="{F070979B-4A21-45E2-8F71-421C7799819F}" srcOrd="0" destOrd="0" presId="urn:microsoft.com/office/officeart/2005/8/layout/vList3"/>
    <dgm:cxn modelId="{C0B95A4A-DB3D-457A-9189-5D1D82021B2A}" type="presParOf" srcId="{6C5C6D35-B208-4437-8FFA-50A5885DEAFF}" destId="{99795F87-A932-496E-AFD3-8E451B5AC292}" srcOrd="0" destOrd="0" presId="urn:microsoft.com/office/officeart/2005/8/layout/vList3"/>
    <dgm:cxn modelId="{BBE87DCC-5D73-4EE8-A850-A8FBF6693801}" type="presParOf" srcId="{99795F87-A932-496E-AFD3-8E451B5AC292}" destId="{07A49F52-92BF-40F9-9E11-62DF1C959820}" srcOrd="0" destOrd="0" presId="urn:microsoft.com/office/officeart/2005/8/layout/vList3"/>
    <dgm:cxn modelId="{E4FAA762-3198-4429-9E03-760D1F7E0EC5}" type="presParOf" srcId="{99795F87-A932-496E-AFD3-8E451B5AC292}" destId="{463A0793-186D-4458-AD48-E2D87F99758F}" srcOrd="1" destOrd="0" presId="urn:microsoft.com/office/officeart/2005/8/layout/vList3"/>
    <dgm:cxn modelId="{0698757C-453D-4FED-8C75-97583D864C3F}" type="presParOf" srcId="{6C5C6D35-B208-4437-8FFA-50A5885DEAFF}" destId="{AE8B087F-3B6B-45A2-9461-2A1212079AB1}" srcOrd="1" destOrd="0" presId="urn:microsoft.com/office/officeart/2005/8/layout/vList3"/>
    <dgm:cxn modelId="{93121BC3-584C-424C-852A-F15E5567173C}" type="presParOf" srcId="{6C5C6D35-B208-4437-8FFA-50A5885DEAFF}" destId="{7BF58264-1F12-4BBC-9770-3373927A9737}" srcOrd="2" destOrd="0" presId="urn:microsoft.com/office/officeart/2005/8/layout/vList3"/>
    <dgm:cxn modelId="{03ECD5AB-C684-4112-B691-765DEB47088E}" type="presParOf" srcId="{7BF58264-1F12-4BBC-9770-3373927A9737}" destId="{6D01D10F-F6D6-43BC-9A98-0311D32D68CD}" srcOrd="0" destOrd="0" presId="urn:microsoft.com/office/officeart/2005/8/layout/vList3"/>
    <dgm:cxn modelId="{F7A6C05E-4E56-4A8A-93B2-C12D46F753A2}" type="presParOf" srcId="{7BF58264-1F12-4BBC-9770-3373927A9737}" destId="{98AEC513-D022-45E1-AB7F-9464BEE5B895}" srcOrd="1" destOrd="0" presId="urn:microsoft.com/office/officeart/2005/8/layout/vList3"/>
    <dgm:cxn modelId="{4C0D9093-C196-4203-AA1A-99C115D5228E}" type="presParOf" srcId="{6C5C6D35-B208-4437-8FFA-50A5885DEAFF}" destId="{D78FD951-1E76-4DC2-870B-05D9FE13EE44}" srcOrd="3" destOrd="0" presId="urn:microsoft.com/office/officeart/2005/8/layout/vList3"/>
    <dgm:cxn modelId="{42602A48-F8AA-436D-BBE3-7C8A6FCFCB07}" type="presParOf" srcId="{6C5C6D35-B208-4437-8FFA-50A5885DEAFF}" destId="{02D81B50-7403-4957-944F-900BE2CAC92E}" srcOrd="4" destOrd="0" presId="urn:microsoft.com/office/officeart/2005/8/layout/vList3"/>
    <dgm:cxn modelId="{90A864B3-7653-4F98-BBBE-AC9C4150CA8A}" type="presParOf" srcId="{02D81B50-7403-4957-944F-900BE2CAC92E}" destId="{6B7A7A5C-5A5B-490D-90B4-2B9D74331EE0}" srcOrd="0" destOrd="0" presId="urn:microsoft.com/office/officeart/2005/8/layout/vList3"/>
    <dgm:cxn modelId="{77C6BBED-3E17-40D6-B5F8-7B4CDA366D26}" type="presParOf" srcId="{02D81B50-7403-4957-944F-900BE2CAC92E}" destId="{F070979B-4A21-45E2-8F71-421C7799819F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0F2210-D0CD-48C5-AAEB-747849F5029A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2BA8245-FFAC-48B1-A9B3-6B7AC311102E}">
      <dgm:prSet phldrT="[Κείμενο]"/>
      <dgm:spPr/>
      <dgm:t>
        <a:bodyPr/>
        <a:lstStyle/>
        <a:p>
          <a:r>
            <a:rPr lang="el-GR" dirty="0" smtClean="0"/>
            <a:t>Ηρακλής</a:t>
          </a:r>
          <a:endParaRPr lang="el-GR" dirty="0"/>
        </a:p>
      </dgm:t>
    </dgm:pt>
    <dgm:pt modelId="{2903051B-7B5E-4BD8-92A3-DD67B146F998}" type="parTrans" cxnId="{D89C0FED-C3A7-443D-874C-02E562761B39}">
      <dgm:prSet/>
      <dgm:spPr/>
      <dgm:t>
        <a:bodyPr/>
        <a:lstStyle/>
        <a:p>
          <a:endParaRPr lang="el-GR"/>
        </a:p>
      </dgm:t>
    </dgm:pt>
    <dgm:pt modelId="{7207EF79-3B6D-440E-9A8D-D5D95D64C435}" type="sibTrans" cxnId="{D89C0FED-C3A7-443D-874C-02E562761B39}">
      <dgm:prSet/>
      <dgm:spPr/>
      <dgm:t>
        <a:bodyPr/>
        <a:lstStyle/>
        <a:p>
          <a:endParaRPr lang="el-GR"/>
        </a:p>
      </dgm:t>
    </dgm:pt>
    <dgm:pt modelId="{1CEDA522-7B84-4BDA-AF41-7AA1AC41A62D}">
      <dgm:prSet phldrT="[Κείμενο]"/>
      <dgm:spPr/>
      <dgm:t>
        <a:bodyPr/>
        <a:lstStyle/>
        <a:p>
          <a:r>
            <a:rPr lang="el-GR" dirty="0" err="1" smtClean="0"/>
            <a:t>Μεγάρα</a:t>
          </a:r>
          <a:endParaRPr lang="el-GR" dirty="0"/>
        </a:p>
      </dgm:t>
    </dgm:pt>
    <dgm:pt modelId="{A6F22B0A-66AC-41A7-9867-E097ED52D60F}" type="parTrans" cxnId="{727A312A-FBFA-47E0-849C-FE8B6D969D8B}">
      <dgm:prSet/>
      <dgm:spPr/>
      <dgm:t>
        <a:bodyPr/>
        <a:lstStyle/>
        <a:p>
          <a:endParaRPr lang="el-GR"/>
        </a:p>
      </dgm:t>
    </dgm:pt>
    <dgm:pt modelId="{58F57B9B-279F-4ACF-B7EC-A3E53DC2FB8A}" type="sibTrans" cxnId="{727A312A-FBFA-47E0-849C-FE8B6D969D8B}">
      <dgm:prSet/>
      <dgm:spPr/>
      <dgm:t>
        <a:bodyPr/>
        <a:lstStyle/>
        <a:p>
          <a:endParaRPr lang="el-GR"/>
        </a:p>
      </dgm:t>
    </dgm:pt>
    <dgm:pt modelId="{9EF78EDE-6080-492F-AAE1-69B75F1322B6}">
      <dgm:prSet phldrT="[Κείμενο]"/>
      <dgm:spPr/>
      <dgm:t>
        <a:bodyPr/>
        <a:lstStyle/>
        <a:p>
          <a:r>
            <a:rPr lang="el-GR" dirty="0" smtClean="0"/>
            <a:t>Ζούσαν ευτυχισμένοι και βασιλεύουν στη Θήβα</a:t>
          </a:r>
          <a:endParaRPr lang="el-GR" dirty="0"/>
        </a:p>
      </dgm:t>
    </dgm:pt>
    <dgm:pt modelId="{BA2F5217-56BF-47F3-9475-FC730EF89794}" type="parTrans" cxnId="{8BF19B25-84F1-432F-BA57-1D906C0DD095}">
      <dgm:prSet/>
      <dgm:spPr/>
      <dgm:t>
        <a:bodyPr/>
        <a:lstStyle/>
        <a:p>
          <a:endParaRPr lang="el-GR"/>
        </a:p>
      </dgm:t>
    </dgm:pt>
    <dgm:pt modelId="{321410A3-2763-4924-A643-E3D3B1A402E4}" type="sibTrans" cxnId="{8BF19B25-84F1-432F-BA57-1D906C0DD095}">
      <dgm:prSet/>
      <dgm:spPr/>
      <dgm:t>
        <a:bodyPr/>
        <a:lstStyle/>
        <a:p>
          <a:endParaRPr lang="el-GR"/>
        </a:p>
      </dgm:t>
    </dgm:pt>
    <dgm:pt modelId="{3D10AAD1-40F8-436B-818F-2147A978D79A}" type="pres">
      <dgm:prSet presAssocID="{1E0F2210-D0CD-48C5-AAEB-747849F5029A}" presName="Name0" presStyleCnt="0">
        <dgm:presLayoutVars>
          <dgm:dir/>
          <dgm:resizeHandles val="exact"/>
        </dgm:presLayoutVars>
      </dgm:prSet>
      <dgm:spPr/>
    </dgm:pt>
    <dgm:pt modelId="{32060280-2A2C-4425-B18D-54BE82E04FF7}" type="pres">
      <dgm:prSet presAssocID="{1E0F2210-D0CD-48C5-AAEB-747849F5029A}" presName="vNodes" presStyleCnt="0"/>
      <dgm:spPr/>
    </dgm:pt>
    <dgm:pt modelId="{ABB42D8A-2522-43E1-BFCE-E30055929E1A}" type="pres">
      <dgm:prSet presAssocID="{12BA8245-FFAC-48B1-A9B3-6B7AC31110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7E26A3-A932-444A-91D3-B9DF2F27FC20}" type="pres">
      <dgm:prSet presAssocID="{7207EF79-3B6D-440E-9A8D-D5D95D64C435}" presName="spacerT" presStyleCnt="0"/>
      <dgm:spPr/>
    </dgm:pt>
    <dgm:pt modelId="{1826B978-6946-4F8F-BD4B-CD57F593A727}" type="pres">
      <dgm:prSet presAssocID="{7207EF79-3B6D-440E-9A8D-D5D95D64C435}" presName="sibTrans" presStyleLbl="sibTrans2D1" presStyleIdx="0" presStyleCnt="2"/>
      <dgm:spPr/>
      <dgm:t>
        <a:bodyPr/>
        <a:lstStyle/>
        <a:p>
          <a:endParaRPr lang="el-GR"/>
        </a:p>
      </dgm:t>
    </dgm:pt>
    <dgm:pt modelId="{44D341FF-0974-4A75-A0BD-0D85918D6F7F}" type="pres">
      <dgm:prSet presAssocID="{7207EF79-3B6D-440E-9A8D-D5D95D64C435}" presName="spacerB" presStyleCnt="0"/>
      <dgm:spPr/>
    </dgm:pt>
    <dgm:pt modelId="{3EA79A02-5C2B-4368-AB87-C1AC6BD55EA4}" type="pres">
      <dgm:prSet presAssocID="{1CEDA522-7B84-4BDA-AF41-7AA1AC41A6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ED2E26-178A-4FC1-9C15-AD31BDDA26DE}" type="pres">
      <dgm:prSet presAssocID="{1E0F2210-D0CD-48C5-AAEB-747849F5029A}" presName="sibTransLast" presStyleLbl="sibTrans2D1" presStyleIdx="1" presStyleCnt="2"/>
      <dgm:spPr/>
      <dgm:t>
        <a:bodyPr/>
        <a:lstStyle/>
        <a:p>
          <a:endParaRPr lang="el-GR"/>
        </a:p>
      </dgm:t>
    </dgm:pt>
    <dgm:pt modelId="{813205AC-B417-4CAD-82B4-7BF1F81E2CFE}" type="pres">
      <dgm:prSet presAssocID="{1E0F2210-D0CD-48C5-AAEB-747849F5029A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35660B01-F747-4B6B-8342-90D2D9C128E5}" type="pres">
      <dgm:prSet presAssocID="{1E0F2210-D0CD-48C5-AAEB-747849F5029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CCAB645-E2D1-4BAB-8C83-090E4CAFD9D1}" type="presOf" srcId="{1E0F2210-D0CD-48C5-AAEB-747849F5029A}" destId="{3D10AAD1-40F8-436B-818F-2147A978D79A}" srcOrd="0" destOrd="0" presId="urn:microsoft.com/office/officeart/2005/8/layout/equation2"/>
    <dgm:cxn modelId="{5BE2E6CF-AB85-4EB9-BE46-1DD42F3A5F36}" type="presOf" srcId="{7207EF79-3B6D-440E-9A8D-D5D95D64C435}" destId="{1826B978-6946-4F8F-BD4B-CD57F593A727}" srcOrd="0" destOrd="0" presId="urn:microsoft.com/office/officeart/2005/8/layout/equation2"/>
    <dgm:cxn modelId="{F3DB4649-1291-43FE-BAD5-966E4FF55296}" type="presOf" srcId="{58F57B9B-279F-4ACF-B7EC-A3E53DC2FB8A}" destId="{04ED2E26-178A-4FC1-9C15-AD31BDDA26DE}" srcOrd="0" destOrd="0" presId="urn:microsoft.com/office/officeart/2005/8/layout/equation2"/>
    <dgm:cxn modelId="{8BF19B25-84F1-432F-BA57-1D906C0DD095}" srcId="{1E0F2210-D0CD-48C5-AAEB-747849F5029A}" destId="{9EF78EDE-6080-492F-AAE1-69B75F1322B6}" srcOrd="2" destOrd="0" parTransId="{BA2F5217-56BF-47F3-9475-FC730EF89794}" sibTransId="{321410A3-2763-4924-A643-E3D3B1A402E4}"/>
    <dgm:cxn modelId="{29515386-E815-4FA3-9498-24C698D2E29F}" type="presOf" srcId="{58F57B9B-279F-4ACF-B7EC-A3E53DC2FB8A}" destId="{813205AC-B417-4CAD-82B4-7BF1F81E2CFE}" srcOrd="1" destOrd="0" presId="urn:microsoft.com/office/officeart/2005/8/layout/equation2"/>
    <dgm:cxn modelId="{8C7C3301-7666-48E9-AF46-013ECF4578FE}" type="presOf" srcId="{9EF78EDE-6080-492F-AAE1-69B75F1322B6}" destId="{35660B01-F747-4B6B-8342-90D2D9C128E5}" srcOrd="0" destOrd="0" presId="urn:microsoft.com/office/officeart/2005/8/layout/equation2"/>
    <dgm:cxn modelId="{AEE6DFD7-2061-4F9F-8388-50459313B0D8}" type="presOf" srcId="{12BA8245-FFAC-48B1-A9B3-6B7AC311102E}" destId="{ABB42D8A-2522-43E1-BFCE-E30055929E1A}" srcOrd="0" destOrd="0" presId="urn:microsoft.com/office/officeart/2005/8/layout/equation2"/>
    <dgm:cxn modelId="{727A312A-FBFA-47E0-849C-FE8B6D969D8B}" srcId="{1E0F2210-D0CD-48C5-AAEB-747849F5029A}" destId="{1CEDA522-7B84-4BDA-AF41-7AA1AC41A62D}" srcOrd="1" destOrd="0" parTransId="{A6F22B0A-66AC-41A7-9867-E097ED52D60F}" sibTransId="{58F57B9B-279F-4ACF-B7EC-A3E53DC2FB8A}"/>
    <dgm:cxn modelId="{D89C0FED-C3A7-443D-874C-02E562761B39}" srcId="{1E0F2210-D0CD-48C5-AAEB-747849F5029A}" destId="{12BA8245-FFAC-48B1-A9B3-6B7AC311102E}" srcOrd="0" destOrd="0" parTransId="{2903051B-7B5E-4BD8-92A3-DD67B146F998}" sibTransId="{7207EF79-3B6D-440E-9A8D-D5D95D64C435}"/>
    <dgm:cxn modelId="{E5243952-353D-4375-A669-F7A3F1DCA8F0}" type="presOf" srcId="{1CEDA522-7B84-4BDA-AF41-7AA1AC41A62D}" destId="{3EA79A02-5C2B-4368-AB87-C1AC6BD55EA4}" srcOrd="0" destOrd="0" presId="urn:microsoft.com/office/officeart/2005/8/layout/equation2"/>
    <dgm:cxn modelId="{7860D3B2-0AD9-4D5A-B3C5-C5E1D7820F98}" type="presParOf" srcId="{3D10AAD1-40F8-436B-818F-2147A978D79A}" destId="{32060280-2A2C-4425-B18D-54BE82E04FF7}" srcOrd="0" destOrd="0" presId="urn:microsoft.com/office/officeart/2005/8/layout/equation2"/>
    <dgm:cxn modelId="{D65FA505-4DA5-41EB-84F6-4FD2DC44FBD7}" type="presParOf" srcId="{32060280-2A2C-4425-B18D-54BE82E04FF7}" destId="{ABB42D8A-2522-43E1-BFCE-E30055929E1A}" srcOrd="0" destOrd="0" presId="urn:microsoft.com/office/officeart/2005/8/layout/equation2"/>
    <dgm:cxn modelId="{E9BA49A2-6108-441C-9DE2-E28A0B372232}" type="presParOf" srcId="{32060280-2A2C-4425-B18D-54BE82E04FF7}" destId="{167E26A3-A932-444A-91D3-B9DF2F27FC20}" srcOrd="1" destOrd="0" presId="urn:microsoft.com/office/officeart/2005/8/layout/equation2"/>
    <dgm:cxn modelId="{CAD0CB41-6A35-4736-869F-92664B974D20}" type="presParOf" srcId="{32060280-2A2C-4425-B18D-54BE82E04FF7}" destId="{1826B978-6946-4F8F-BD4B-CD57F593A727}" srcOrd="2" destOrd="0" presId="urn:microsoft.com/office/officeart/2005/8/layout/equation2"/>
    <dgm:cxn modelId="{912CD33D-BCB9-4B0F-A9EA-D603305506E9}" type="presParOf" srcId="{32060280-2A2C-4425-B18D-54BE82E04FF7}" destId="{44D341FF-0974-4A75-A0BD-0D85918D6F7F}" srcOrd="3" destOrd="0" presId="urn:microsoft.com/office/officeart/2005/8/layout/equation2"/>
    <dgm:cxn modelId="{C3848A37-67E9-465A-B45B-7BBE851509B9}" type="presParOf" srcId="{32060280-2A2C-4425-B18D-54BE82E04FF7}" destId="{3EA79A02-5C2B-4368-AB87-C1AC6BD55EA4}" srcOrd="4" destOrd="0" presId="urn:microsoft.com/office/officeart/2005/8/layout/equation2"/>
    <dgm:cxn modelId="{09134D2F-323E-41BC-A9FD-FA4B09109215}" type="presParOf" srcId="{3D10AAD1-40F8-436B-818F-2147A978D79A}" destId="{04ED2E26-178A-4FC1-9C15-AD31BDDA26DE}" srcOrd="1" destOrd="0" presId="urn:microsoft.com/office/officeart/2005/8/layout/equation2"/>
    <dgm:cxn modelId="{0E29B74F-E8D7-42B8-B885-FB985B12B50A}" type="presParOf" srcId="{04ED2E26-178A-4FC1-9C15-AD31BDDA26DE}" destId="{813205AC-B417-4CAD-82B4-7BF1F81E2CFE}" srcOrd="0" destOrd="0" presId="urn:microsoft.com/office/officeart/2005/8/layout/equation2"/>
    <dgm:cxn modelId="{EF426132-B865-4F2F-839E-C4AFA735C739}" type="presParOf" srcId="{3D10AAD1-40F8-436B-818F-2147A978D79A}" destId="{35660B01-F747-4B6B-8342-90D2D9C128E5}" srcOrd="2" destOrd="0" presId="urn:microsoft.com/office/officeart/2005/8/layout/equati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2C9878-E51E-48A1-AC57-D6408FFF4EB8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DA2F4B9A-8D8E-4D4B-8504-BD7C3D2F580C}">
      <dgm:prSet phldrT="[Κείμενο]"/>
      <dgm:spPr/>
      <dgm:t>
        <a:bodyPr/>
        <a:lstStyle/>
        <a:p>
          <a:r>
            <a:rPr lang="el-GR" dirty="0" smtClean="0"/>
            <a:t>Όμως η Ήρα…</a:t>
          </a:r>
          <a:endParaRPr lang="el-GR" dirty="0"/>
        </a:p>
      </dgm:t>
    </dgm:pt>
    <dgm:pt modelId="{85C6D91F-7B66-42D1-A284-F20947D55E23}" type="parTrans" cxnId="{158FA674-3E29-4913-BB0A-DB19C60856F4}">
      <dgm:prSet/>
      <dgm:spPr/>
      <dgm:t>
        <a:bodyPr/>
        <a:lstStyle/>
        <a:p>
          <a:endParaRPr lang="el-GR"/>
        </a:p>
      </dgm:t>
    </dgm:pt>
    <dgm:pt modelId="{E0915E75-DA66-4E9A-A9E5-FEFDBFE66BD0}" type="sibTrans" cxnId="{158FA674-3E29-4913-BB0A-DB19C60856F4}">
      <dgm:prSet/>
      <dgm:spPr/>
      <dgm:t>
        <a:bodyPr/>
        <a:lstStyle/>
        <a:p>
          <a:endParaRPr lang="el-GR"/>
        </a:p>
      </dgm:t>
    </dgm:pt>
    <dgm:pt modelId="{51BC56D7-1852-44A0-B822-9C2C9BD1E1D5}" type="pres">
      <dgm:prSet presAssocID="{492C9878-E51E-48A1-AC57-D6408FFF4EB8}" presName="linearFlow" presStyleCnt="0">
        <dgm:presLayoutVars>
          <dgm:dir/>
          <dgm:resizeHandles val="exact"/>
        </dgm:presLayoutVars>
      </dgm:prSet>
      <dgm:spPr/>
    </dgm:pt>
    <dgm:pt modelId="{14142F48-01F2-484C-8D20-74B744F7BC3A}" type="pres">
      <dgm:prSet presAssocID="{DA2F4B9A-8D8E-4D4B-8504-BD7C3D2F580C}" presName="composite" presStyleCnt="0"/>
      <dgm:spPr/>
    </dgm:pt>
    <dgm:pt modelId="{AC4FF0C3-C690-40DC-A4FD-0F5640D5BCBC}" type="pres">
      <dgm:prSet presAssocID="{DA2F4B9A-8D8E-4D4B-8504-BD7C3D2F580C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ABDDEC-DB86-4383-BE7C-2098193BB2F5}" type="pres">
      <dgm:prSet presAssocID="{DA2F4B9A-8D8E-4D4B-8504-BD7C3D2F580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58FA674-3E29-4913-BB0A-DB19C60856F4}" srcId="{492C9878-E51E-48A1-AC57-D6408FFF4EB8}" destId="{DA2F4B9A-8D8E-4D4B-8504-BD7C3D2F580C}" srcOrd="0" destOrd="0" parTransId="{85C6D91F-7B66-42D1-A284-F20947D55E23}" sibTransId="{E0915E75-DA66-4E9A-A9E5-FEFDBFE66BD0}"/>
    <dgm:cxn modelId="{EC1E2CE0-314B-4C16-AD7F-249FFAD2BB71}" type="presOf" srcId="{492C9878-E51E-48A1-AC57-D6408FFF4EB8}" destId="{51BC56D7-1852-44A0-B822-9C2C9BD1E1D5}" srcOrd="0" destOrd="0" presId="urn:microsoft.com/office/officeart/2005/8/layout/vList3"/>
    <dgm:cxn modelId="{3AA00067-3222-4FB5-A3B5-FF1DDE04D397}" type="presOf" srcId="{DA2F4B9A-8D8E-4D4B-8504-BD7C3D2F580C}" destId="{A5ABDDEC-DB86-4383-BE7C-2098193BB2F5}" srcOrd="0" destOrd="0" presId="urn:microsoft.com/office/officeart/2005/8/layout/vList3"/>
    <dgm:cxn modelId="{A5AF0863-CED0-4536-A08B-2DD9531EFF8F}" type="presParOf" srcId="{51BC56D7-1852-44A0-B822-9C2C9BD1E1D5}" destId="{14142F48-01F2-484C-8D20-74B744F7BC3A}" srcOrd="0" destOrd="0" presId="urn:microsoft.com/office/officeart/2005/8/layout/vList3"/>
    <dgm:cxn modelId="{0C958581-573B-40AF-8ECE-F8DFB960B4B5}" type="presParOf" srcId="{14142F48-01F2-484C-8D20-74B744F7BC3A}" destId="{AC4FF0C3-C690-40DC-A4FD-0F5640D5BCBC}" srcOrd="0" destOrd="0" presId="urn:microsoft.com/office/officeart/2005/8/layout/vList3"/>
    <dgm:cxn modelId="{2C499EA2-C8D6-44C6-B9E5-8553B084536A}" type="presParOf" srcId="{14142F48-01F2-484C-8D20-74B744F7BC3A}" destId="{A5ABDDEC-DB86-4383-BE7C-2098193BB2F5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FCE4A4-323E-4082-9420-E780EC409814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5A93C037-10B1-454F-B404-3B18A425E234}">
      <dgm:prSet phldrT="[Κείμενο]"/>
      <dgm:spPr/>
      <dgm:t>
        <a:bodyPr/>
        <a:lstStyle/>
        <a:p>
          <a:r>
            <a:rPr lang="el-GR" dirty="0" smtClean="0"/>
            <a:t>Ηρακλής </a:t>
          </a:r>
          <a:r>
            <a:rPr lang="el-GR" dirty="0" smtClean="0">
              <a:sym typeface="Wingdings" pitchFamily="2" charset="2"/>
            </a:rPr>
            <a:t> Συνήλθε και πήγε στο Μαντείο των Δελφών για να ρωτήσει τον Απόλλωνα τι πρέπει να κάνει</a:t>
          </a:r>
          <a:endParaRPr lang="el-GR" dirty="0"/>
        </a:p>
      </dgm:t>
    </dgm:pt>
    <dgm:pt modelId="{884496A9-72F2-4306-8AF1-63B8B6DDD96D}" type="parTrans" cxnId="{F529386B-0DD8-4880-B7E4-F79DDBF34A64}">
      <dgm:prSet/>
      <dgm:spPr/>
      <dgm:t>
        <a:bodyPr/>
        <a:lstStyle/>
        <a:p>
          <a:endParaRPr lang="el-GR"/>
        </a:p>
      </dgm:t>
    </dgm:pt>
    <dgm:pt modelId="{16E75D15-5C9E-4DE6-B5F3-EED8B5F5F8EB}" type="sibTrans" cxnId="{F529386B-0DD8-4880-B7E4-F79DDBF34A64}">
      <dgm:prSet/>
      <dgm:spPr/>
      <dgm:t>
        <a:bodyPr/>
        <a:lstStyle/>
        <a:p>
          <a:endParaRPr lang="el-GR"/>
        </a:p>
      </dgm:t>
    </dgm:pt>
    <dgm:pt modelId="{EF35A5D6-B13A-447D-A357-A2BF2BDB3755}" type="pres">
      <dgm:prSet presAssocID="{A9FCE4A4-323E-4082-9420-E780EC409814}" presName="linearFlow" presStyleCnt="0">
        <dgm:presLayoutVars>
          <dgm:dir/>
          <dgm:resizeHandles val="exact"/>
        </dgm:presLayoutVars>
      </dgm:prSet>
      <dgm:spPr/>
    </dgm:pt>
    <dgm:pt modelId="{1597847F-5025-45A0-902A-23F300A9865E}" type="pres">
      <dgm:prSet presAssocID="{5A93C037-10B1-454F-B404-3B18A425E234}" presName="composite" presStyleCnt="0"/>
      <dgm:spPr/>
    </dgm:pt>
    <dgm:pt modelId="{3FBCB478-AE0C-4005-BD78-BB31C15DBF26}" type="pres">
      <dgm:prSet presAssocID="{5A93C037-10B1-454F-B404-3B18A425E234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B49FBC-E18D-4A62-89E2-B17593B91690}" type="pres">
      <dgm:prSet presAssocID="{5A93C037-10B1-454F-B404-3B18A425E234}" presName="txShp" presStyleLbl="node1" presStyleIdx="0" presStyleCnt="1" custScaleX="98561" custScaleY="984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529386B-0DD8-4880-B7E4-F79DDBF34A64}" srcId="{A9FCE4A4-323E-4082-9420-E780EC409814}" destId="{5A93C037-10B1-454F-B404-3B18A425E234}" srcOrd="0" destOrd="0" parTransId="{884496A9-72F2-4306-8AF1-63B8B6DDD96D}" sibTransId="{16E75D15-5C9E-4DE6-B5F3-EED8B5F5F8EB}"/>
    <dgm:cxn modelId="{FE1ACAE2-AC13-4B69-8E9A-BA53B3060A62}" type="presOf" srcId="{A9FCE4A4-323E-4082-9420-E780EC409814}" destId="{EF35A5D6-B13A-447D-A357-A2BF2BDB3755}" srcOrd="0" destOrd="0" presId="urn:microsoft.com/office/officeart/2005/8/layout/vList3"/>
    <dgm:cxn modelId="{CEDCA8DB-DD22-4913-8858-7FB5FFA8E04A}" type="presOf" srcId="{5A93C037-10B1-454F-B404-3B18A425E234}" destId="{51B49FBC-E18D-4A62-89E2-B17593B91690}" srcOrd="0" destOrd="0" presId="urn:microsoft.com/office/officeart/2005/8/layout/vList3"/>
    <dgm:cxn modelId="{0070609B-053B-4CF2-9F3C-D68BEF11E51C}" type="presParOf" srcId="{EF35A5D6-B13A-447D-A357-A2BF2BDB3755}" destId="{1597847F-5025-45A0-902A-23F300A9865E}" srcOrd="0" destOrd="0" presId="urn:microsoft.com/office/officeart/2005/8/layout/vList3"/>
    <dgm:cxn modelId="{99661EF3-FF82-432F-B1D6-17F347112FD1}" type="presParOf" srcId="{1597847F-5025-45A0-902A-23F300A9865E}" destId="{3FBCB478-AE0C-4005-BD78-BB31C15DBF26}" srcOrd="0" destOrd="0" presId="urn:microsoft.com/office/officeart/2005/8/layout/vList3"/>
    <dgm:cxn modelId="{0473A083-983F-4238-B6D3-9C386AC8F005}" type="presParOf" srcId="{1597847F-5025-45A0-902A-23F300A9865E}" destId="{51B49FBC-E18D-4A62-89E2-B17593B91690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89C9-CC68-4002-B9FE-1A45CBB5CB58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3619-3362-4182-99FC-3DCCD1FD21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B41B-FC89-4D4C-91E2-296C95B1BDC2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1826-D6B4-4961-B6A9-64621D136D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FF0EC-0798-4077-B14C-C06879BB75E0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C95F-8BB6-4A67-91FC-92B27359F1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D22F-61C8-4149-A6CD-8DA357912909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6A2D-43CA-45D0-BD79-E12AE1807D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F583-0DD0-4AAE-B7E6-AA7471E12E9B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B1E7-068A-45C7-96C7-E227F978E0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ADB5-AD33-4410-A21B-86C804E301C1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E308-5F06-4C60-8D79-647EC4B97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41AF-18BC-47B1-95A7-A0233D485772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5D1A-43CB-41B6-B8B7-FB758BBEAC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329F-C999-47EA-9E00-ADDA28153000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DD52-CD5F-4DBF-B04E-364DFB4D3F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507A-2631-47F5-A530-9AC01A3B244F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06AF-ACA8-4C87-984E-7E82DFDD73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337E-2A4E-4775-B458-46A3C256CCA5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C839-C96D-4F6B-8ED4-D503F1885B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A45C-A922-4383-8DED-7EABBC5D35B2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0FBB-5A69-4FD2-A917-F5FB428A9A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EB1B8-C3C8-494C-883F-44E90517753C}" type="datetimeFigureOut">
              <a:rPr lang="el-GR"/>
              <a:pPr>
                <a:defRPr/>
              </a:pPr>
              <a:t>12/10/2009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C8A765-F8E1-4B59-82F1-63E837F360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38" y="714375"/>
            <a:ext cx="7772400" cy="1470025"/>
          </a:xfrm>
        </p:spPr>
        <p:txBody>
          <a:bodyPr/>
          <a:lstStyle/>
          <a:p>
            <a:pPr eaLnBrk="1" hangingPunct="1"/>
            <a:r>
              <a:rPr lang="el-GR" b="1" i="1" u="sng" smtClean="0"/>
              <a:t>Ο Ηρακλής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</p:txBody>
      </p:sp>
      <p:pic>
        <p:nvPicPr>
          <p:cNvPr id="4" name="3 - Εικόνα" descr="hercules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571750"/>
            <a:ext cx="374332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643042" y="571480"/>
          <a:ext cx="6015022" cy="192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- Εικόνα" descr="PY8I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357563"/>
            <a:ext cx="2286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Ελλειψοειδής επεξήγηση"/>
          <p:cNvSpPr/>
          <p:nvPr/>
        </p:nvSpPr>
        <p:spPr>
          <a:xfrm>
            <a:off x="500063" y="2714625"/>
            <a:ext cx="4500562" cy="3071813"/>
          </a:xfrm>
          <a:prstGeom prst="wedgeEllipseCallout">
            <a:avLst>
              <a:gd name="adj1" fmla="val 75603"/>
              <a:gd name="adj2" fmla="val -8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Πρέπει να πας πίσω στις Μυκήνες και να υπηρετήσεις εκεί πιστά τον </a:t>
            </a:r>
            <a:r>
              <a:rPr lang="el-GR" sz="2400" dirty="0" err="1"/>
              <a:t>ξάδελφό</a:t>
            </a:r>
            <a:r>
              <a:rPr lang="el-GR" sz="2400" dirty="0"/>
              <a:t> σου Βασιλιά Ευρυσθέα, για 12 χρόνια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CB478-AE0C-4005-BD78-BB31C15DB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FBCB478-AE0C-4005-BD78-BB31C15DB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49FBC-E18D-4A62-89E2-B17593B91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51B49FBC-E18D-4A62-89E2-B17593B91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l-GR" smtClean="0"/>
              <a:t>Εισαγωγή</a:t>
            </a: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000364" y="1571612"/>
          <a:ext cx="592935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- Εικόνα" descr="Hercule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928688"/>
            <a:ext cx="325913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F3B3A9-97C4-4EEB-9FBB-47E0C577D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D9F3B3A9-97C4-4EEB-9FBB-47E0C577D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D9F3B3A9-97C4-4EEB-9FBB-47E0C577D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3BB92C-0018-436C-A239-A6575C462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83BB92C-0018-436C-A239-A6575C462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883BB92C-0018-436C-A239-A6575C462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5107D5-7EF3-458D-889B-BBCFA6B0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D5107D5-7EF3-458D-889B-BBCFA6B0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D5107D5-7EF3-458D-889B-BBCFA6B0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D41A53-276A-4F2B-AD5E-158BF0476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F2D41A53-276A-4F2B-AD5E-158BF0476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2D41A53-276A-4F2B-AD5E-158BF0476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686312-57F0-45E1-8C52-7E358CC25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AB686312-57F0-45E1-8C52-7E358CC25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AB686312-57F0-45E1-8C52-7E358CC25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D2C067-F6C4-482A-BBAE-B3B3EF5E3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ACD2C067-F6C4-482A-BBAE-B3B3EF5E3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ACD2C067-F6C4-482A-BBAE-B3B3EF5E3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Η γέννηση του Ηρακλή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Επεξήγηση με στρογγυλεμένο παραλληλόγραμμο"/>
          <p:cNvSpPr/>
          <p:nvPr/>
        </p:nvSpPr>
        <p:spPr>
          <a:xfrm>
            <a:off x="6572250" y="4714875"/>
            <a:ext cx="2286000" cy="1857375"/>
          </a:xfrm>
          <a:prstGeom prst="wedgeRoundRectCallout">
            <a:avLst>
              <a:gd name="adj1" fmla="val -37734"/>
              <a:gd name="adj2" fmla="val -7063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/>
              <a:t>Ατρόμητος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/>
              <a:t>Ανίκητος</a:t>
            </a:r>
          </a:p>
        </p:txBody>
      </p:sp>
      <p:pic>
        <p:nvPicPr>
          <p:cNvPr id="7" name="6 - Εικόνα" descr="ηρακλής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1285875"/>
            <a:ext cx="41433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5BCC09-5EF9-4A06-BB8C-FDEB8C3C9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95BCC09-5EF9-4A06-BB8C-FDEB8C3C9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95BCC09-5EF9-4A06-BB8C-FDEB8C3C9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5ED60-77F9-46F3-A74E-591FC205C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6F5ED60-77F9-46F3-A74E-591FC205C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6F5ED60-77F9-46F3-A74E-591FC205C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1D5065-8C8A-40A1-B2EB-FF4D92F6B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31D5065-8C8A-40A1-B2EB-FF4D92F6B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31D5065-8C8A-40A1-B2EB-FF4D92F6B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FEAB2A-0D9D-48D8-B5EC-F6FF69BF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3FEAB2A-0D9D-48D8-B5EC-F6FF69BF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3FEAB2A-0D9D-48D8-B5EC-F6FF69BF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579BBF-D770-4CEB-B0E0-2157E2638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9579BBF-D770-4CEB-B0E0-2157E2638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9579BBF-D770-4CEB-B0E0-2157E2638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49F52-92BF-40F9-9E11-62DF1C959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7A49F52-92BF-40F9-9E11-62DF1C959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A0793-186D-4458-AD48-E2D87F997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63A0793-186D-4458-AD48-E2D87F997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01D10F-F6D6-43BC-9A98-0311D32D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D01D10F-F6D6-43BC-9A98-0311D32D6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AEC513-D022-45E1-AB7F-9464BEE5B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8AEC513-D022-45E1-AB7F-9464BEE5B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7A7A5C-5A5B-490D-90B4-2B9D74331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B7A7A5C-5A5B-490D-90B4-2B9D74331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70979B-4A21-45E2-8F71-421C77998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F070979B-4A21-45E2-8F71-421C77998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/>
              <a:t>Η Ήρα καταλαβαίνει τι συμβαίνει…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0" y="1627188"/>
            <a:ext cx="4254500" cy="447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/>
              <a:t>Όταν ο Ηρακλής ήταν 8 μηνών…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pPr eaLnBrk="1" hangingPunct="1"/>
            <a:r>
              <a:rPr lang="el-GR" smtClean="0"/>
              <a:t>Η  Ήρα έστειλε δύο φίδια στην κούνια του Ηρακλή και του Ιφικλή</a:t>
            </a:r>
          </a:p>
          <a:p>
            <a:pPr eaLnBrk="1" hangingPunct="1"/>
            <a:endParaRPr lang="el-GR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571750"/>
            <a:ext cx="642778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Επεξήγηση με στρογγυλεμένο παραλληλόγραμμο"/>
          <p:cNvSpPr/>
          <p:nvPr/>
        </p:nvSpPr>
        <p:spPr>
          <a:xfrm>
            <a:off x="1785938" y="2928938"/>
            <a:ext cx="2071687" cy="1571625"/>
          </a:xfrm>
          <a:prstGeom prst="wedgeRoundRectCallout">
            <a:avLst>
              <a:gd name="adj1" fmla="val 36359"/>
              <a:gd name="adj2" fmla="val 657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Ηρακλής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dirty="0"/>
              <a:t>Αρπάζει τα φίδια και τα πνίγει</a:t>
            </a:r>
          </a:p>
        </p:txBody>
      </p:sp>
      <p:sp>
        <p:nvSpPr>
          <p:cNvPr id="9" name="8 - Επεξήγηση με στρογγυλεμένο παραλληλόγραμμο"/>
          <p:cNvSpPr/>
          <p:nvPr/>
        </p:nvSpPr>
        <p:spPr>
          <a:xfrm>
            <a:off x="6643688" y="2428875"/>
            <a:ext cx="2071687" cy="1571625"/>
          </a:xfrm>
          <a:prstGeom prst="wedgeRoundRectCallout">
            <a:avLst>
              <a:gd name="adj1" fmla="val -46321"/>
              <a:gd name="adj2" fmla="val 657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Ιφικλής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dirty="0"/>
              <a:t>Κλαίει ασταμάτητα φοβισμένος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8195" name="3 - Θέση περιεχομένου" descr="448px-Herakles_snake_Musei_Capitolini_MC24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-52388"/>
            <a:ext cx="5214937" cy="69723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- Εικόνα" descr="Ελλάδα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1071563"/>
            <a:ext cx="5548312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Θήβα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75" y="50006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Δεξιό βέλος"/>
          <p:cNvSpPr/>
          <p:nvPr/>
        </p:nvSpPr>
        <p:spPr>
          <a:xfrm rot="2571148">
            <a:off x="4932363" y="3205163"/>
            <a:ext cx="666750" cy="271462"/>
          </a:xfrm>
          <a:prstGeom prst="rightArrow">
            <a:avLst/>
          </a:prstGeom>
          <a:solidFill>
            <a:srgbClr val="FF0000">
              <a:alpha val="9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B42D8A-2522-43E1-BFCE-E30055929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BB42D8A-2522-43E1-BFCE-E30055929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BB42D8A-2522-43E1-BFCE-E30055929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26B978-6946-4F8F-BD4B-CD57F593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826B978-6946-4F8F-BD4B-CD57F593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826B978-6946-4F8F-BD4B-CD57F593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A79A02-5C2B-4368-AB87-C1AC6BD5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EA79A02-5C2B-4368-AB87-C1AC6BD5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EA79A02-5C2B-4368-AB87-C1AC6BD5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D2E26-178A-4FC1-9C15-AD31BDDA2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4ED2E26-178A-4FC1-9C15-AD31BDDA2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4ED2E26-178A-4FC1-9C15-AD31BDDA2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60B01-F747-4B6B-8342-90D2D9C12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5660B01-F747-4B6B-8342-90D2D9C12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5660B01-F747-4B6B-8342-90D2D9C12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71500" y="52149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/>
              <a:t>Τρελαίνει τον Ηρακλή και εκείνος σκοτώνει τη </a:t>
            </a:r>
            <a:r>
              <a:rPr lang="el-GR" sz="3200" dirty="0" err="1" smtClean="0"/>
              <a:t>Μεγάρα</a:t>
            </a:r>
            <a:r>
              <a:rPr lang="el-GR" sz="3200" dirty="0" smtClean="0"/>
              <a:t> και τα παιδιά του που τόσο πολύ αγαπούσε…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4FF0C3-C690-40DC-A4FD-0F5640D5B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C4FF0C3-C690-40DC-A4FD-0F5640D5B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C4FF0C3-C690-40DC-A4FD-0F5640D5B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ABDDEC-DB86-4383-BE7C-2098193BB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5ABDDEC-DB86-4383-BE7C-2098193BB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5ABDDEC-DB86-4383-BE7C-2098193BB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8&quot;&gt;&lt;/object&gt;&lt;object type=&quot;2&quot; unique_id=&quot;10009&quot;&gt;&lt;object type=&quot;3&quot; unique_id=&quot;10010&quot;&gt;&lt;property id=&quot;20148&quot; value=&quot;5&quot;/&gt;&lt;property id=&quot;20300&quot; value=&quot;Slide 1 - &amp;quot;Ο Ηρακλής&amp;quot;&quot;/&gt;&lt;property id=&quot;20307&quot; value=&quot;256&quot;/&gt;&lt;/object&gt;&lt;object type=&quot;3&quot; unique_id=&quot;10011&quot;&gt;&lt;property id=&quot;20148&quot; value=&quot;5&quot;/&gt;&lt;property id=&quot;20300&quot; value=&quot;Slide 2 - &amp;quot;Εισαγωγή&amp;quot;&quot;/&gt;&lt;property id=&quot;20307&quot; value=&quot;257&quot;/&gt;&lt;/object&gt;&lt;object type=&quot;3&quot; unique_id=&quot;10012&quot;&gt;&lt;property id=&quot;20148&quot; value=&quot;5&quot;/&gt;&lt;property id=&quot;20300&quot; value=&quot;Slide 3 - &amp;quot;Η γέννηση του Ηρακλή&amp;quot;&quot;/&gt;&lt;property id=&quot;20307&quot; value=&quot;258&quot;/&gt;&lt;/object&gt;&lt;object type=&quot;3&quot; unique_id=&quot;10013&quot;&gt;&lt;property id=&quot;20148&quot; value=&quot;5&quot;/&gt;&lt;property id=&quot;20300&quot; value=&quot;Slide 4&quot;/&gt;&lt;property id=&quot;20307&quot; value=&quot;259&quot;/&gt;&lt;/object&gt;&lt;object type=&quot;3&quot; unique_id=&quot;10014&quot;&gt;&lt;property id=&quot;20148&quot; value=&quot;5&quot;/&gt;&lt;property id=&quot;20300&quot; value=&quot;Slide 5 - &amp;quot;Η Ήρα καταλαβαίνει τι συμβαίνει…&amp;quot;&quot;/&gt;&lt;property id=&quot;20307&quot; value=&quot;260&quot;/&gt;&lt;/object&gt;&lt;object type=&quot;3&quot; unique_id=&quot;10015&quot;&gt;&lt;property id=&quot;20148&quot; value=&quot;5&quot;/&gt;&lt;property id=&quot;20300&quot; value=&quot;Slide 6 - &amp;quot;Όταν ο Ηρακλής ήταν 8 μηνών…&amp;quot;&quot;/&gt;&lt;property id=&quot;20307&quot; value=&quot;261&quot;/&gt;&lt;/object&gt;&lt;object type=&quot;3&quot; unique_id=&quot;10016&quot;&gt;&lt;property id=&quot;20148&quot; value=&quot;5&quot;/&gt;&lt;property id=&quot;20300&quot; value=&quot;Slide 7&quot;/&gt;&lt;property id=&quot;20307&quot; value=&quot;265&quot;/&gt;&lt;/object&gt;&lt;object type=&quot;3&quot; unique_id=&quot;10017&quot;&gt;&lt;property id=&quot;20148&quot; value=&quot;5&quot;/&gt;&lt;property id=&quot;20300&quot; value=&quot;Slide 8&quot;/&gt;&lt;property id=&quot;20307&quot; value=&quot;262&quot;/&gt;&lt;/object&gt;&lt;object type=&quot;3&quot; unique_id=&quot;10018&quot;&gt;&lt;property id=&quot;20148&quot; value=&quot;5&quot;/&gt;&lt;property id=&quot;20300&quot; value=&quot;Slide 9 - &amp;quot;Τρελαίνει τον Ηρακλή και εκείνος σκοτώνει τη Μεγάρα και τα παιδιά του που τόσο πολύ αγαπούσε…&amp;quot;&quot;/&gt;&lt;property id=&quot;20307&quot; value=&quot;263&quot;/&gt;&lt;/object&gt;&lt;object type=&quot;3&quot; unique_id=&quot;10019&quot;&gt;&lt;property id=&quot;20148&quot; value=&quot;5&quot;/&gt;&lt;property id=&quot;20300&quot; value=&quot;Slide 10&quot;/&gt;&lt;property id=&quot;20307&quot; value=&quot;26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982E0D5FB27A7444A8D047451B75F01F" ma:contentTypeVersion="0" ma:contentTypeDescription="Δημιουργία νέου εγγράφου" ma:contentTypeScope="" ma:versionID="fa67bc1b5541e058594a33007039e4d2">
  <xsd:schema xmlns:xsd="http://www.w3.org/2001/XMLSchema" xmlns:p="http://schemas.microsoft.com/office/2006/metadata/properties" targetNamespace="http://schemas.microsoft.com/office/2006/metadata/properties" ma:root="true" ma:fieldsID="f74da1daf4121c15829d1a5f7a1463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 ma:readOnly="true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4FC3265-F4AE-461A-A840-6D6AD20594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92BAA1-C4A0-4924-94DF-1C1B1BA3C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E380F3B-9DF8-45AF-950E-694A1E9B681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178</Words>
  <Application>Microsoft Office PowerPoint</Application>
  <PresentationFormat>Προβολή στην οθόνη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Θέμα του Office</vt:lpstr>
      <vt:lpstr>Ο Ηρακλής</vt:lpstr>
      <vt:lpstr>Εισαγωγή</vt:lpstr>
      <vt:lpstr>Η γέννηση του Ηρακλή</vt:lpstr>
      <vt:lpstr>Διαφάνεια 4</vt:lpstr>
      <vt:lpstr>Η Ήρα καταλαβαίνει τι συμβαίνει…</vt:lpstr>
      <vt:lpstr>Όταν ο Ηρακλής ήταν 8 μηνών…</vt:lpstr>
      <vt:lpstr>Διαφάνεια 7</vt:lpstr>
      <vt:lpstr>Διαφάνεια 8</vt:lpstr>
      <vt:lpstr>Τρελαίνει τον Ηρακλή και εκείνος σκοτώνει τη Μεγάρα και τα παιδιά του που τόσο πολύ αγαπούσε…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Ηρακλής</dc:title>
  <dc:creator>st1</dc:creator>
  <cp:lastModifiedBy>g4</cp:lastModifiedBy>
  <cp:revision>14</cp:revision>
  <dcterms:created xsi:type="dcterms:W3CDTF">2009-09-28T09:26:02Z</dcterms:created>
  <dcterms:modified xsi:type="dcterms:W3CDTF">2009-10-12T11:39:23Z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63FD3527-03EC-42E0-955C-576E89F36EB6</vt:lpwstr>
  </property>
  <property fmtid="{D5CDD505-2E9C-101B-9397-08002B2CF9AE}" pid="4" name="ArticulateProjectFull">
    <vt:lpwstr>http://sps/dim/c_class/DocLib/ΙΣΤΟΡΙΑ/2.Ηρακλής/1.Γέννηση\Ο Ηρακλής.ppta</vt:lpwstr>
  </property>
</Properties>
</file>